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6" r:id="rId5"/>
    <p:sldId id="259" r:id="rId6"/>
    <p:sldId id="260" r:id="rId7"/>
  </p:sldIdLst>
  <p:sldSz cx="12192000" cy="68580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mat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7"/>
  </p:normalViewPr>
  <p:slideViewPr>
    <p:cSldViewPr snapToGrid="0" snapToObjects="1" showGuides="1">
      <p:cViewPr>
        <p:scale>
          <a:sx n="117" d="100"/>
          <a:sy n="117" d="100"/>
        </p:scale>
        <p:origin x="318" y="-54"/>
      </p:cViewPr>
      <p:guideLst>
        <p:guide orient="horz" pos="2160"/>
        <p:guide pos="552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F161-348B-9645-AD5A-8749712EB7D2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FF4A-4A49-EC4A-A3F7-9BCEB990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B195A-8148-8143-BD2E-267249343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1665962"/>
            <a:ext cx="6854743" cy="3377786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C67A20-1249-5041-938B-49A5B222D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8" y="5303520"/>
            <a:ext cx="6854743" cy="124968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1B861F-DE50-1044-87F2-B19A2244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59"/>
            <a:ext cx="2880679" cy="592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26113B-B158-A343-8BE8-367929C635EC}"/>
              </a:ext>
            </a:extLst>
          </p:cNvPr>
          <p:cNvSpPr/>
          <p:nvPr userDrawn="1"/>
        </p:nvSpPr>
        <p:spPr>
          <a:xfrm>
            <a:off x="1024128" y="6789122"/>
            <a:ext cx="1828800" cy="68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BE1663D-61AF-B24A-A3A5-BB6F05C4E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4756" y="0"/>
            <a:ext cx="3887244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Photo Placeholder</a:t>
            </a:r>
          </a:p>
          <a:p>
            <a:r>
              <a:rPr lang="en-US" dirty="0"/>
              <a:t>(Can delete if no photo)</a:t>
            </a:r>
          </a:p>
        </p:txBody>
      </p:sp>
    </p:spTree>
    <p:extLst>
      <p:ext uri="{BB962C8B-B14F-4D97-AF65-F5344CB8AC3E}">
        <p14:creationId xmlns:p14="http://schemas.microsoft.com/office/powerpoint/2010/main" val="22061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chool/Dept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B195A-8148-8143-BD2E-267249343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1665962"/>
            <a:ext cx="6854743" cy="3377786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C67A20-1249-5041-938B-49A5B222D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8" y="5303520"/>
            <a:ext cx="6854743" cy="124968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26113B-B158-A343-8BE8-367929C635EC}"/>
              </a:ext>
            </a:extLst>
          </p:cNvPr>
          <p:cNvSpPr/>
          <p:nvPr userDrawn="1"/>
        </p:nvSpPr>
        <p:spPr>
          <a:xfrm>
            <a:off x="1024128" y="6789122"/>
            <a:ext cx="1828800" cy="68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BE1663D-61AF-B24A-A3A5-BB6F05C4E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4756" y="0"/>
            <a:ext cx="3887244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Photo Placeholder</a:t>
            </a:r>
          </a:p>
          <a:p>
            <a:r>
              <a:rPr lang="en-US" dirty="0"/>
              <a:t>(Can delete if no photo)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523645-EF7A-5F45-9DC4-5AED5FA58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3099952" cy="7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B90A4-1DD4-6D4B-9B8D-C8E48E93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652" y="2349894"/>
            <a:ext cx="7594948" cy="2743201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658E9D-C931-DD4C-816D-EC20C7E4C673}"/>
              </a:ext>
            </a:extLst>
          </p:cNvPr>
          <p:cNvSpPr/>
          <p:nvPr userDrawn="1"/>
        </p:nvSpPr>
        <p:spPr>
          <a:xfrm>
            <a:off x="1024128" y="6789122"/>
            <a:ext cx="1828800" cy="6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8BEAEC23-E8E1-594B-9166-F929AF5512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738" y="2349895"/>
            <a:ext cx="2739024" cy="3093930"/>
          </a:xfr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15000" b="0" spc="-500" baseline="0">
                <a:solidFill>
                  <a:schemeClr val="bg1"/>
                </a:solidFill>
                <a:latin typeface="Armata" panose="020B0503040500060204" pitchFamily="34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3CCA0966-D19D-2E4B-A77B-2A7348A4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2652" y="5443825"/>
            <a:ext cx="7594948" cy="1109375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7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-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B90A4-1DD4-6D4B-9B8D-C8E48E9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FBE9-BA8A-C044-B9A2-9AE13164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1"/>
            <a:ext cx="1158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</p:spTree>
    <p:extLst>
      <p:ext uri="{BB962C8B-B14F-4D97-AF65-F5344CB8AC3E}">
        <p14:creationId xmlns:p14="http://schemas.microsoft.com/office/powerpoint/2010/main" val="37631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-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B90A4-1DD4-6D4B-9B8D-C8E48E9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FBE9-BA8A-C044-B9A2-9AE13164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1"/>
            <a:ext cx="5638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3A7B21E-0C17-974C-9C3C-FD5ADC7867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981201"/>
            <a:ext cx="5638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6DE6B91-2E84-4749-B887-17AA4C1DC0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" y="914400"/>
            <a:ext cx="11582400" cy="56388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54428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D01390-70CA-0547-95AC-4023C7C3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399"/>
            <a:ext cx="11582400" cy="9112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E415E5-10D3-1D45-9B1E-A42F1683C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81201"/>
            <a:ext cx="115824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18A82-4242-BF49-B7B9-696D01D65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1529" y="288923"/>
            <a:ext cx="6856071" cy="396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 cap="all" spc="1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72358-966D-A846-A01F-C3B196CBF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266700"/>
            <a:ext cx="457200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 cap="all" spc="1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0" r:id="rId5"/>
    <p:sldLayoutId id="214748366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spc="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.Lucida Grande UI Regular"/>
        <a:buChar char="▪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3744" userDrawn="1">
          <p15:clr>
            <a:srgbClr val="F26B43"/>
          </p15:clr>
        </p15:guide>
        <p15:guide id="3" pos="3936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168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4128" userDrawn="1">
          <p15:clr>
            <a:srgbClr val="F26B43"/>
          </p15:clr>
        </p15:guide>
        <p15:guide id="8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05B69-8C23-AB4A-8037-68128B2D0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Lorem Ipsum Dolor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7F9734-D0A3-D44F-956B-2DDD2DC1A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Date or Subhead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7BCE280B-4310-024B-993E-A6C47B6E39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914" r="29256"/>
          <a:stretch/>
        </p:blipFill>
        <p:spPr>
          <a:xfrm>
            <a:off x="8304756" y="0"/>
            <a:ext cx="3887244" cy="6858000"/>
          </a:xfrm>
        </p:spPr>
      </p:pic>
    </p:spTree>
    <p:extLst>
      <p:ext uri="{BB962C8B-B14F-4D97-AF65-F5344CB8AC3E}">
        <p14:creationId xmlns:p14="http://schemas.microsoft.com/office/powerpoint/2010/main" val="93501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1DE22-5C75-3D4A-98AF-5CAFDE2D6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1665962"/>
            <a:ext cx="6854743" cy="3377786"/>
          </a:xfrm>
        </p:spPr>
        <p:txBody>
          <a:bodyPr/>
          <a:lstStyle/>
          <a:p>
            <a:r>
              <a:rPr lang="en-US" dirty="0"/>
              <a:t>Presentation Title Lore Ipsum Dolor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F03757-F99F-3A41-8D05-EC4660638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Edit School/Dept Logo on Master Slide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C47B9790-14B5-AE49-B0A0-AE9B8292C6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181" r="31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535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E4552EE-7C65-0B4A-BB1D-658B4A4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Section/Divider Title Lorem Ipsum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339DD4-F9FF-8B40-99E7-580D884A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 Edit Me Click View &gt; Header and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E75F82-DBBC-814A-9650-06A750B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FB58418-6886-9E43-8C93-87509B92A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4DA81BDA-4237-034F-9BF6-A9467956F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Subheadline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9E93F4-CCBD-EC43-9476-D64BF13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Column Headline Lorem Ipsum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EC833E0-079D-0E42-BC49-5C448EBA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Lorem ipsum dolor sit amet, consectetur adipiscing elit, sed do eiusmod tempor incididunt ut labore et dolore magna aliqua. Nunc non blandit massa enim nec.</a:t>
            </a:r>
          </a:p>
          <a:p>
            <a:r>
              <a:rPr lang="en-US"/>
              <a:t>A diam maecenas sed enim ut sem viverra. Morbi tristique senectus et netus et malesuada fames ac. Mauris nunc congue nisi vitae.</a:t>
            </a:r>
          </a:p>
          <a:p>
            <a:r>
              <a:rPr lang="en-US"/>
              <a:t>Eu augue ut lectus arcu. Lectus proin nibh nisl condimentum. Venenatis tellus in metus vulputate eu scelerisque felis imperdiet proin. Porttitor rhoncus dolor purus non enim praesent elementum facilisis.</a:t>
            </a:r>
          </a:p>
          <a:p>
            <a:pPr lvl="1"/>
            <a:r>
              <a:rPr lang="en-US"/>
              <a:t>Fringilla phasellus faucibus scelerisque eleifend donec pretium vulputate.</a:t>
            </a:r>
          </a:p>
          <a:p>
            <a:pPr lvl="1"/>
            <a:r>
              <a:rPr lang="en-US"/>
              <a:t>Consectetur purus ut faucibus pulvinar elementum.</a:t>
            </a:r>
          </a:p>
          <a:p>
            <a:pPr lvl="1"/>
            <a:r>
              <a:rPr lang="en-US"/>
              <a:t>Metus aliquam eleifend mi in nulla. Aenean et tortor at risus viverra.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11DD549-B0B2-7645-BE36-460D257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E27CD-546B-B349-859A-131BB1BB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A98C2-1847-B340-91C2-E88C9B44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Column Headline 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26229-2056-7540-B06A-E6A1506C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Nunc non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r>
              <a:rPr lang="en-US" dirty="0"/>
              <a:t>Morbi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 vitae.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793D20-6901-3944-9E9C-BC23477B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 Edit Me Click View &gt; Header and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9FADE-2681-F549-89DD-57B6E72B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D09D2E5-DC6A-8842-B18E-E6A7F7DE027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48400" y="1981201"/>
            <a:ext cx="5638800" cy="3225551"/>
          </a:xfrm>
        </p:spPr>
      </p:pic>
    </p:spTree>
    <p:extLst>
      <p:ext uri="{BB962C8B-B14F-4D97-AF65-F5344CB8AC3E}">
        <p14:creationId xmlns:p14="http://schemas.microsoft.com/office/powerpoint/2010/main" val="368441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7ECD461-EAC9-D743-8F4D-AAB42311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 Edit Me Click View &gt; Header and Footer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7EFF81-0C07-AC4A-B737-B614E0C3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F58114EE-3A35-E844-B966-74ED7965BC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456" b="27632"/>
          <a:stretch/>
        </p:blipFill>
        <p:spPr>
          <a:xfrm>
            <a:off x="304800" y="914400"/>
            <a:ext cx="11582400" cy="5638800"/>
          </a:xfrm>
        </p:spPr>
      </p:pic>
    </p:spTree>
    <p:extLst>
      <p:ext uri="{BB962C8B-B14F-4D97-AF65-F5344CB8AC3E}">
        <p14:creationId xmlns:p14="http://schemas.microsoft.com/office/powerpoint/2010/main" val="382502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U Pueblo">
      <a:dk1>
        <a:srgbClr val="202020"/>
      </a:dk1>
      <a:lt1>
        <a:srgbClr val="FFFFFF"/>
      </a:lt1>
      <a:dk2>
        <a:srgbClr val="000000"/>
      </a:dk2>
      <a:lt2>
        <a:srgbClr val="F2F3F3"/>
      </a:lt2>
      <a:accent1>
        <a:srgbClr val="00205C"/>
      </a:accent1>
      <a:accent2>
        <a:srgbClr val="08AEDB"/>
      </a:accent2>
      <a:accent3>
        <a:srgbClr val="46D6F7"/>
      </a:accent3>
      <a:accent4>
        <a:srgbClr val="D90000"/>
      </a:accent4>
      <a:accent5>
        <a:srgbClr val="9A0003"/>
      </a:accent5>
      <a:accent6>
        <a:srgbClr val="C7C8C9"/>
      </a:accent6>
      <a:hlink>
        <a:srgbClr val="08AEDB"/>
      </a:hlink>
      <a:folHlink>
        <a:srgbClr val="46D6F7"/>
      </a:folHlink>
    </a:clrScheme>
    <a:fontScheme name="Montserrat-PTSerif">
      <a:majorFont>
        <a:latin typeface="Montserrat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T Serif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P9626-PPTTemplate-R2" id="{D035348C-B83A-1B48-A0F4-E199FA2F30A7}" vid="{846F8126-CDDB-2D4D-A326-523E7B280D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CSUP9626-PPTTemplate-R2-WithFonts</Template>
  <TotalTime>1</TotalTime>
  <Words>252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Montserrat</vt:lpstr>
      <vt:lpstr>Calibri</vt:lpstr>
      <vt:lpstr>.Lucida Grande UI Regular</vt:lpstr>
      <vt:lpstr>Armata</vt:lpstr>
      <vt:lpstr>PT Serif</vt:lpstr>
      <vt:lpstr>Office Theme</vt:lpstr>
      <vt:lpstr>Presentation Title Lorem Ipsum Dolor</vt:lpstr>
      <vt:lpstr>Presentation Title Lore Ipsum Dolor</vt:lpstr>
      <vt:lpstr>Section/Divider Title Lorem Ipsum</vt:lpstr>
      <vt:lpstr>1 Column Headline Lorem Ipsum</vt:lpstr>
      <vt:lpstr>2 Column Headline Lorem Ipsum</vt:lpstr>
      <vt:lpstr>PowerPoint Presentation</vt:lpstr>
    </vt:vector>
  </TitlesOfParts>
  <Company>Colorado State University Pueblo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Lorem Ipsum Dolor</dc:title>
  <dc:creator>Zyzda, Ana G</dc:creator>
  <cp:lastModifiedBy>Zyzda, Ana G</cp:lastModifiedBy>
  <cp:revision>1</cp:revision>
  <dcterms:created xsi:type="dcterms:W3CDTF">2020-07-30T22:15:47Z</dcterms:created>
  <dcterms:modified xsi:type="dcterms:W3CDTF">2020-07-30T22:16:50Z</dcterms:modified>
</cp:coreProperties>
</file>