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12"/>
  </p:notesMasterIdLst>
  <p:sldIdLst>
    <p:sldId id="257" r:id="rId2"/>
    <p:sldId id="272" r:id="rId3"/>
    <p:sldId id="273" r:id="rId4"/>
    <p:sldId id="274" r:id="rId5"/>
    <p:sldId id="280" r:id="rId6"/>
    <p:sldId id="279" r:id="rId7"/>
    <p:sldId id="275" r:id="rId8"/>
    <p:sldId id="276" r:id="rId9"/>
    <p:sldId id="277" r:id="rId10"/>
    <p:sldId id="260" r:id="rId11"/>
  </p:sldIdLst>
  <p:sldSz cx="12192000" cy="6858000"/>
  <p:notesSz cx="6858000" cy="9144000"/>
  <p:embeddedFontLst>
    <p:embeddedFont>
      <p:font typeface="Armata" panose="020B0604020202020204" charset="0"/>
      <p:regular r:id="rId13"/>
    </p:embeddedFont>
    <p:embeddedFont>
      <p:font typeface="Calibri" panose="020F0502020204030204" pitchFamily="34" charset="0"/>
      <p:regular r:id="rId14"/>
      <p:bold r:id="rId15"/>
      <p:italic r:id="rId16"/>
      <p:boldItalic r:id="rId17"/>
    </p:embeddedFont>
    <p:embeddedFont>
      <p:font typeface="Montserrat" panose="020B060402020202020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52" userDrawn="1">
          <p15:clr>
            <a:srgbClr val="A4A3A4"/>
          </p15:clr>
        </p15:guide>
        <p15:guide id="3" pos="39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p:restoredTop sz="94647"/>
  </p:normalViewPr>
  <p:slideViewPr>
    <p:cSldViewPr snapToGrid="0" snapToObjects="1" showGuides="1">
      <p:cViewPr varScale="1">
        <p:scale>
          <a:sx n="84" d="100"/>
          <a:sy n="84" d="100"/>
        </p:scale>
        <p:origin x="629" y="77"/>
      </p:cViewPr>
      <p:guideLst>
        <p:guide orient="horz" pos="2160"/>
        <p:guide pos="552"/>
        <p:guide pos="39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0F161-348B-9645-AD5A-8749712EB7D2}"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CFF4A-4A49-EC4A-A3F7-9BCEB99060FB}" type="slidenum">
              <a:rPr lang="en-US" smtClean="0"/>
              <a:t>‹#›</a:t>
            </a:fld>
            <a:endParaRPr lang="en-US"/>
          </a:p>
        </p:txBody>
      </p:sp>
    </p:spTree>
    <p:extLst>
      <p:ext uri="{BB962C8B-B14F-4D97-AF65-F5344CB8AC3E}">
        <p14:creationId xmlns:p14="http://schemas.microsoft.com/office/powerpoint/2010/main" val="251173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CFF4A-4A49-EC4A-A3F7-9BCEB99060FB}" type="slidenum">
              <a:rPr lang="en-US" smtClean="0"/>
              <a:t>6</a:t>
            </a:fld>
            <a:endParaRPr lang="en-US"/>
          </a:p>
        </p:txBody>
      </p:sp>
    </p:spTree>
    <p:extLst>
      <p:ext uri="{BB962C8B-B14F-4D97-AF65-F5344CB8AC3E}">
        <p14:creationId xmlns:p14="http://schemas.microsoft.com/office/powerpoint/2010/main" val="3281387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AB195A-8148-8143-BD2E-267249343181}"/>
              </a:ext>
            </a:extLst>
          </p:cNvPr>
          <p:cNvSpPr>
            <a:spLocks noGrp="1"/>
          </p:cNvSpPr>
          <p:nvPr>
            <p:ph type="ctrTitle"/>
          </p:nvPr>
        </p:nvSpPr>
        <p:spPr>
          <a:xfrm>
            <a:off x="1024128" y="1665962"/>
            <a:ext cx="6854743" cy="3377786"/>
          </a:xfrm>
        </p:spPr>
        <p:txBody>
          <a:bodyPr anchor="b"/>
          <a:lstStyle>
            <a:lvl1pPr algn="l">
              <a:defRPr sz="5400"/>
            </a:lvl1pPr>
          </a:lstStyle>
          <a:p>
            <a:r>
              <a:rPr lang="en-US" smtClean="0"/>
              <a:t>Click to edit Master title style</a:t>
            </a:r>
            <a:endParaRPr lang="en-US" dirty="0"/>
          </a:p>
        </p:txBody>
      </p:sp>
      <p:sp>
        <p:nvSpPr>
          <p:cNvPr id="3" name="Subtitle 2">
            <a:extLst>
              <a:ext uri="{FF2B5EF4-FFF2-40B4-BE49-F238E27FC236}">
                <a16:creationId xmlns="" xmlns:a16="http://schemas.microsoft.com/office/drawing/2014/main" id="{22C67A20-1249-5041-938B-49A5B222DE98}"/>
              </a:ext>
            </a:extLst>
          </p:cNvPr>
          <p:cNvSpPr>
            <a:spLocks noGrp="1"/>
          </p:cNvSpPr>
          <p:nvPr>
            <p:ph type="subTitle" idx="1"/>
          </p:nvPr>
        </p:nvSpPr>
        <p:spPr>
          <a:xfrm>
            <a:off x="1024128" y="5303520"/>
            <a:ext cx="6854743" cy="124968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9" name="Picture 8">
            <a:extLst>
              <a:ext uri="{FF2B5EF4-FFF2-40B4-BE49-F238E27FC236}">
                <a16:creationId xmlns="" xmlns:a16="http://schemas.microsoft.com/office/drawing/2014/main" id="{261B861F-DE50-1044-87F2-B19A224478D2}"/>
              </a:ext>
            </a:extLst>
          </p:cNvPr>
          <p:cNvPicPr>
            <a:picLocks noChangeAspect="1"/>
          </p:cNvPicPr>
          <p:nvPr userDrawn="1"/>
        </p:nvPicPr>
        <p:blipFill>
          <a:blip r:embed="rId2"/>
          <a:stretch>
            <a:fillRect/>
          </a:stretch>
        </p:blipFill>
        <p:spPr>
          <a:xfrm>
            <a:off x="293488" y="226359"/>
            <a:ext cx="2880679" cy="592379"/>
          </a:xfrm>
          <a:prstGeom prst="rect">
            <a:avLst/>
          </a:prstGeom>
        </p:spPr>
      </p:pic>
      <p:sp>
        <p:nvSpPr>
          <p:cNvPr id="10" name="Rectangle 9">
            <a:extLst>
              <a:ext uri="{FF2B5EF4-FFF2-40B4-BE49-F238E27FC236}">
                <a16:creationId xmlns="" xmlns:a16="http://schemas.microsoft.com/office/drawing/2014/main" id="{EC26113B-B158-A343-8BE8-367929C635EC}"/>
              </a:ext>
            </a:extLst>
          </p:cNvPr>
          <p:cNvSpPr/>
          <p:nvPr userDrawn="1"/>
        </p:nvSpPr>
        <p:spPr>
          <a:xfrm>
            <a:off x="1024128" y="6789122"/>
            <a:ext cx="1828800" cy="68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 xmlns:a16="http://schemas.microsoft.com/office/drawing/2014/main" id="{1BE1663D-61AF-B24A-A3A5-BB6F05C4E8E0}"/>
              </a:ext>
            </a:extLst>
          </p:cNvPr>
          <p:cNvSpPr>
            <a:spLocks noGrp="1"/>
          </p:cNvSpPr>
          <p:nvPr>
            <p:ph type="pic" sz="quarter" idx="10" hasCustomPrompt="1"/>
          </p:nvPr>
        </p:nvSpPr>
        <p:spPr>
          <a:xfrm>
            <a:off x="8304756" y="0"/>
            <a:ext cx="3887244" cy="6858000"/>
          </a:xfrm>
          <a:solidFill>
            <a:schemeClr val="accent6"/>
          </a:solidFill>
        </p:spPr>
        <p:txBody>
          <a:bodyPr anchor="ctr"/>
          <a:lstStyle>
            <a:lvl1pPr marL="0" indent="0" algn="ctr">
              <a:buNone/>
              <a:defRPr sz="1800" i="1"/>
            </a:lvl1pPr>
          </a:lstStyle>
          <a:p>
            <a:r>
              <a:rPr lang="en-US" dirty="0"/>
              <a:t>Photo Placeholder</a:t>
            </a:r>
          </a:p>
          <a:p>
            <a:r>
              <a:rPr lang="en-US" dirty="0"/>
              <a:t>(Can delete if no photo)</a:t>
            </a:r>
          </a:p>
        </p:txBody>
      </p:sp>
    </p:spTree>
    <p:extLst>
      <p:ext uri="{BB962C8B-B14F-4D97-AF65-F5344CB8AC3E}">
        <p14:creationId xmlns:p14="http://schemas.microsoft.com/office/powerpoint/2010/main" val="220612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School/Dept Logo)">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AB195A-8148-8143-BD2E-267249343181}"/>
              </a:ext>
            </a:extLst>
          </p:cNvPr>
          <p:cNvSpPr>
            <a:spLocks noGrp="1"/>
          </p:cNvSpPr>
          <p:nvPr>
            <p:ph type="ctrTitle"/>
          </p:nvPr>
        </p:nvSpPr>
        <p:spPr>
          <a:xfrm>
            <a:off x="1024128" y="1665962"/>
            <a:ext cx="6854743" cy="3377786"/>
          </a:xfrm>
        </p:spPr>
        <p:txBody>
          <a:bodyPr anchor="b"/>
          <a:lstStyle>
            <a:lvl1pPr algn="l">
              <a:defRPr sz="5400"/>
            </a:lvl1pPr>
          </a:lstStyle>
          <a:p>
            <a:r>
              <a:rPr lang="en-US" smtClean="0"/>
              <a:t>Click to edit Master title style</a:t>
            </a:r>
            <a:endParaRPr lang="en-US" dirty="0"/>
          </a:p>
        </p:txBody>
      </p:sp>
      <p:sp>
        <p:nvSpPr>
          <p:cNvPr id="3" name="Subtitle 2">
            <a:extLst>
              <a:ext uri="{FF2B5EF4-FFF2-40B4-BE49-F238E27FC236}">
                <a16:creationId xmlns="" xmlns:a16="http://schemas.microsoft.com/office/drawing/2014/main" id="{22C67A20-1249-5041-938B-49A5B222DE98}"/>
              </a:ext>
            </a:extLst>
          </p:cNvPr>
          <p:cNvSpPr>
            <a:spLocks noGrp="1"/>
          </p:cNvSpPr>
          <p:nvPr>
            <p:ph type="subTitle" idx="1"/>
          </p:nvPr>
        </p:nvSpPr>
        <p:spPr>
          <a:xfrm>
            <a:off x="1024128" y="5303520"/>
            <a:ext cx="6854743" cy="124968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10" name="Rectangle 9">
            <a:extLst>
              <a:ext uri="{FF2B5EF4-FFF2-40B4-BE49-F238E27FC236}">
                <a16:creationId xmlns="" xmlns:a16="http://schemas.microsoft.com/office/drawing/2014/main" id="{EC26113B-B158-A343-8BE8-367929C635EC}"/>
              </a:ext>
            </a:extLst>
          </p:cNvPr>
          <p:cNvSpPr/>
          <p:nvPr userDrawn="1"/>
        </p:nvSpPr>
        <p:spPr>
          <a:xfrm>
            <a:off x="1024128" y="6789122"/>
            <a:ext cx="1828800" cy="68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 xmlns:a16="http://schemas.microsoft.com/office/drawing/2014/main" id="{1BE1663D-61AF-B24A-A3A5-BB6F05C4E8E0}"/>
              </a:ext>
            </a:extLst>
          </p:cNvPr>
          <p:cNvSpPr>
            <a:spLocks noGrp="1"/>
          </p:cNvSpPr>
          <p:nvPr>
            <p:ph type="pic" sz="quarter" idx="10" hasCustomPrompt="1"/>
          </p:nvPr>
        </p:nvSpPr>
        <p:spPr>
          <a:xfrm>
            <a:off x="8304756" y="0"/>
            <a:ext cx="3887244" cy="6858000"/>
          </a:xfrm>
          <a:solidFill>
            <a:schemeClr val="accent6"/>
          </a:solidFill>
        </p:spPr>
        <p:txBody>
          <a:bodyPr anchor="ctr"/>
          <a:lstStyle>
            <a:lvl1pPr marL="0" indent="0" algn="ctr">
              <a:buNone/>
              <a:defRPr sz="1800" i="1"/>
            </a:lvl1pPr>
          </a:lstStyle>
          <a:p>
            <a:r>
              <a:rPr lang="en-US" dirty="0"/>
              <a:t>Photo Placeholder</a:t>
            </a:r>
          </a:p>
          <a:p>
            <a:r>
              <a:rPr lang="en-US" dirty="0"/>
              <a:t>(Can delete if no photo)</a:t>
            </a:r>
          </a:p>
        </p:txBody>
      </p:sp>
      <p:pic>
        <p:nvPicPr>
          <p:cNvPr id="11" name="Picture 10">
            <a:extLst>
              <a:ext uri="{FF2B5EF4-FFF2-40B4-BE49-F238E27FC236}">
                <a16:creationId xmlns="" xmlns:a16="http://schemas.microsoft.com/office/drawing/2014/main" id="{91523645-EF7A-5F45-9DC4-5AED5FA58299}"/>
              </a:ext>
            </a:extLst>
          </p:cNvPr>
          <p:cNvPicPr>
            <a:picLocks noChangeAspect="1"/>
          </p:cNvPicPr>
          <p:nvPr userDrawn="1"/>
        </p:nvPicPr>
        <p:blipFill>
          <a:blip r:embed="rId2"/>
          <a:stretch>
            <a:fillRect/>
          </a:stretch>
        </p:blipFill>
        <p:spPr>
          <a:xfrm>
            <a:off x="293488" y="226360"/>
            <a:ext cx="3099952" cy="762686"/>
          </a:xfrm>
          <a:prstGeom prst="rect">
            <a:avLst/>
          </a:prstGeom>
        </p:spPr>
      </p:pic>
    </p:spTree>
    <p:extLst>
      <p:ext uri="{BB962C8B-B14F-4D97-AF65-F5344CB8AC3E}">
        <p14:creationId xmlns:p14="http://schemas.microsoft.com/office/powerpoint/2010/main" val="3240583796"/>
      </p:ext>
    </p:extLst>
  </p:cSld>
  <p:clrMapOvr>
    <a:masterClrMapping/>
  </p:clrMapOvr>
  <p:extLst>
    <p:ext uri="{DCECCB84-F9BA-43D5-87BE-67443E8EF086}">
      <p15:sldGuideLst xmlns:p15="http://schemas.microsoft.com/office/powerpoint/2012/main">
        <p15:guide id="1" pos="5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63AD4AD-09D6-4844-8984-A42B63562387}"/>
              </a:ext>
            </a:extLst>
          </p:cNvPr>
          <p:cNvSpPr/>
          <p:nvPr userDrawn="1"/>
        </p:nvSpPr>
        <p:spPr>
          <a:xfrm>
            <a:off x="0" y="0"/>
            <a:ext cx="12192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EB90A4-1DD4-6D4B-9B8D-C8E48E93B4D7}"/>
              </a:ext>
            </a:extLst>
          </p:cNvPr>
          <p:cNvSpPr>
            <a:spLocks noGrp="1"/>
          </p:cNvSpPr>
          <p:nvPr>
            <p:ph type="title"/>
          </p:nvPr>
        </p:nvSpPr>
        <p:spPr>
          <a:xfrm>
            <a:off x="3682652" y="2349894"/>
            <a:ext cx="7594948" cy="2743201"/>
          </a:xfrm>
        </p:spPr>
        <p:txBody>
          <a:bodyPr anchor="b"/>
          <a:lstStyle>
            <a:lvl1pPr>
              <a:defRPr sz="4800">
                <a:solidFill>
                  <a:schemeClr val="accent1"/>
                </a:solidFill>
              </a:defRPr>
            </a:lvl1pPr>
          </a:lstStyle>
          <a:p>
            <a:r>
              <a:rPr lang="en-US" smtClean="0"/>
              <a:t>Click to edit Master title style</a:t>
            </a:r>
            <a:endParaRPr lang="en-US" dirty="0"/>
          </a:p>
        </p:txBody>
      </p:sp>
      <p:sp>
        <p:nvSpPr>
          <p:cNvPr id="5" name="Footer Placeholder 4">
            <a:extLst>
              <a:ext uri="{FF2B5EF4-FFF2-40B4-BE49-F238E27FC236}">
                <a16:creationId xmlns="" xmlns:a16="http://schemas.microsoft.com/office/drawing/2014/main" id="{974AB292-90B9-7347-ACFD-30D6AC4A7878}"/>
              </a:ext>
            </a:extLst>
          </p:cNvPr>
          <p:cNvSpPr>
            <a:spLocks noGrp="1"/>
          </p:cNvSpPr>
          <p:nvPr>
            <p:ph type="ftr" sz="quarter" idx="11"/>
          </p:nvPr>
        </p:nvSpPr>
        <p:spPr>
          <a:xfrm>
            <a:off x="6248400" y="467515"/>
            <a:ext cx="5029200" cy="210312"/>
          </a:xfrm>
        </p:spPr>
        <p:txBody>
          <a:bodyPr anchor="t"/>
          <a:lstStyle>
            <a:lvl1pPr>
              <a:defRPr b="0">
                <a:solidFill>
                  <a:schemeClr val="bg1"/>
                </a:solidFill>
              </a:defRPr>
            </a:lvl1pPr>
          </a:lstStyle>
          <a:p>
            <a:r>
              <a:rPr lang="en-US" dirty="0"/>
              <a:t>To Edit Me Click View &gt; Header and Footer</a:t>
            </a:r>
          </a:p>
        </p:txBody>
      </p:sp>
      <p:sp>
        <p:nvSpPr>
          <p:cNvPr id="6" name="Slide Number Placeholder 5">
            <a:extLst>
              <a:ext uri="{FF2B5EF4-FFF2-40B4-BE49-F238E27FC236}">
                <a16:creationId xmlns="" xmlns:a16="http://schemas.microsoft.com/office/drawing/2014/main" id="{1AD3D70D-1A42-4C4F-8068-8C8FFBCACCEE}"/>
              </a:ext>
            </a:extLst>
          </p:cNvPr>
          <p:cNvSpPr>
            <a:spLocks noGrp="1"/>
          </p:cNvSpPr>
          <p:nvPr>
            <p:ph type="sldNum" sz="quarter" idx="12"/>
          </p:nvPr>
        </p:nvSpPr>
        <p:spPr/>
        <p:txBody>
          <a:bodyPr/>
          <a:lstStyle>
            <a:lvl1pPr>
              <a:defRPr>
                <a:solidFill>
                  <a:schemeClr val="bg1"/>
                </a:solidFill>
              </a:defRPr>
            </a:lvl1pPr>
          </a:lstStyle>
          <a:p>
            <a:fld id="{CAAF868C-5D23-AC46-BAC6-FA36FA67EB31}" type="slidenum">
              <a:rPr lang="en-US" smtClean="0"/>
              <a:pPr/>
              <a:t>‹#›</a:t>
            </a:fld>
            <a:endParaRPr lang="en-US" dirty="0"/>
          </a:p>
        </p:txBody>
      </p:sp>
      <p:pic>
        <p:nvPicPr>
          <p:cNvPr id="8" name="Picture 7">
            <a:extLst>
              <a:ext uri="{FF2B5EF4-FFF2-40B4-BE49-F238E27FC236}">
                <a16:creationId xmlns="" xmlns:a16="http://schemas.microsoft.com/office/drawing/2014/main" id="{B45AE0F4-3571-DB4E-BD9C-1785FC7C15B2}"/>
              </a:ext>
            </a:extLst>
          </p:cNvPr>
          <p:cNvPicPr>
            <a:picLocks noChangeAspect="1"/>
          </p:cNvPicPr>
          <p:nvPr userDrawn="1"/>
        </p:nvPicPr>
        <p:blipFill>
          <a:blip r:embed="rId2"/>
          <a:stretch>
            <a:fillRect/>
          </a:stretch>
        </p:blipFill>
        <p:spPr>
          <a:xfrm>
            <a:off x="293488" y="226360"/>
            <a:ext cx="587602" cy="592379"/>
          </a:xfrm>
          <a:prstGeom prst="rect">
            <a:avLst/>
          </a:prstGeom>
        </p:spPr>
      </p:pic>
      <p:cxnSp>
        <p:nvCxnSpPr>
          <p:cNvPr id="11" name="Straight Connector 10">
            <a:extLst>
              <a:ext uri="{FF2B5EF4-FFF2-40B4-BE49-F238E27FC236}">
                <a16:creationId xmlns="" xmlns:a16="http://schemas.microsoft.com/office/drawing/2014/main" id="{1E175015-91CE-BF47-8735-967A156CE347}"/>
              </a:ext>
            </a:extLst>
          </p:cNvPr>
          <p:cNvCxnSpPr>
            <a:cxnSpLocks/>
          </p:cNvCxnSpPr>
          <p:nvPr userDrawn="1"/>
        </p:nvCxnSpPr>
        <p:spPr>
          <a:xfrm>
            <a:off x="11430000" y="266700"/>
            <a:ext cx="0" cy="419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DDD1A84C-8556-9D4F-AA9A-3136BDA5DE9B}"/>
              </a:ext>
            </a:extLst>
          </p:cNvPr>
          <p:cNvSpPr txBox="1"/>
          <p:nvPr userDrawn="1"/>
        </p:nvSpPr>
        <p:spPr>
          <a:xfrm>
            <a:off x="9790253" y="266699"/>
            <a:ext cx="1487347" cy="210312"/>
          </a:xfrm>
          <a:prstGeom prst="rect">
            <a:avLst/>
          </a:prstGeom>
          <a:noFill/>
        </p:spPr>
        <p:txBody>
          <a:bodyPr wrap="square" lIns="0" tIns="0" rIns="0" bIns="0" rtlCol="0" anchor="ctr">
            <a:noAutofit/>
          </a:bodyPr>
          <a:lstStyle/>
          <a:p>
            <a:pPr algn="r"/>
            <a:r>
              <a:rPr lang="en-US" sz="900" b="1" i="0" cap="all" spc="100" baseline="0" dirty="0">
                <a:solidFill>
                  <a:schemeClr val="bg1"/>
                </a:solidFill>
                <a:latin typeface="+mj-lt"/>
              </a:rPr>
              <a:t>CSU Pueblo</a:t>
            </a:r>
          </a:p>
        </p:txBody>
      </p:sp>
      <p:sp>
        <p:nvSpPr>
          <p:cNvPr id="12" name="Rectangle 11">
            <a:extLst>
              <a:ext uri="{FF2B5EF4-FFF2-40B4-BE49-F238E27FC236}">
                <a16:creationId xmlns="" xmlns:a16="http://schemas.microsoft.com/office/drawing/2014/main" id="{6F658E9D-C931-DD4C-816D-EC20C7E4C673}"/>
              </a:ext>
            </a:extLst>
          </p:cNvPr>
          <p:cNvSpPr/>
          <p:nvPr userDrawn="1"/>
        </p:nvSpPr>
        <p:spPr>
          <a:xfrm>
            <a:off x="1024128" y="6789122"/>
            <a:ext cx="1828800" cy="68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7">
            <a:extLst>
              <a:ext uri="{FF2B5EF4-FFF2-40B4-BE49-F238E27FC236}">
                <a16:creationId xmlns="" xmlns:a16="http://schemas.microsoft.com/office/drawing/2014/main" id="{8BEAEC23-E8E1-594B-9166-F929AF5512AC}"/>
              </a:ext>
            </a:extLst>
          </p:cNvPr>
          <p:cNvSpPr>
            <a:spLocks noGrp="1"/>
          </p:cNvSpPr>
          <p:nvPr>
            <p:ph type="body" sz="quarter" idx="14" hasCustomPrompt="1"/>
          </p:nvPr>
        </p:nvSpPr>
        <p:spPr>
          <a:xfrm>
            <a:off x="755738" y="2349895"/>
            <a:ext cx="2739024" cy="3093930"/>
          </a:xfrm>
        </p:spPr>
        <p:txBody>
          <a:bodyPr anchor="b"/>
          <a:lstStyle>
            <a:lvl1pPr marL="0" indent="0">
              <a:lnSpc>
                <a:spcPct val="75000"/>
              </a:lnSpc>
              <a:buNone/>
              <a:defRPr sz="15000" b="0" spc="-500" baseline="0">
                <a:solidFill>
                  <a:schemeClr val="bg1"/>
                </a:solidFill>
                <a:latin typeface="Armata" panose="020B0503040500060204" pitchFamily="34" charset="77"/>
              </a:defRPr>
            </a:lvl1pPr>
          </a:lstStyle>
          <a:p>
            <a:pPr lvl="0"/>
            <a:r>
              <a:rPr lang="en-US" dirty="0"/>
              <a:t>01</a:t>
            </a:r>
          </a:p>
        </p:txBody>
      </p:sp>
      <p:sp>
        <p:nvSpPr>
          <p:cNvPr id="20" name="Subtitle 2">
            <a:extLst>
              <a:ext uri="{FF2B5EF4-FFF2-40B4-BE49-F238E27FC236}">
                <a16:creationId xmlns="" xmlns:a16="http://schemas.microsoft.com/office/drawing/2014/main" id="{3CCA0966-D19D-2E4B-A77B-2A7348A46C50}"/>
              </a:ext>
            </a:extLst>
          </p:cNvPr>
          <p:cNvSpPr>
            <a:spLocks noGrp="1"/>
          </p:cNvSpPr>
          <p:nvPr>
            <p:ph type="subTitle" idx="1"/>
          </p:nvPr>
        </p:nvSpPr>
        <p:spPr>
          <a:xfrm>
            <a:off x="3682652" y="5443825"/>
            <a:ext cx="7594948" cy="1109375"/>
          </a:xfrm>
        </p:spPr>
        <p:txBody>
          <a:bodyPr/>
          <a:lstStyle>
            <a:lvl1pPr marL="0" indent="0" algn="l">
              <a:buNone/>
              <a:defRPr sz="2400" b="0"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300873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Col)">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63AD4AD-09D6-4844-8984-A42B63562387}"/>
              </a:ext>
            </a:extLst>
          </p:cNvPr>
          <p:cNvSpPr/>
          <p:nvPr userDrawn="1"/>
        </p:nvSpPr>
        <p:spPr>
          <a:xfrm>
            <a:off x="0" y="0"/>
            <a:ext cx="12192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EB90A4-1DD4-6D4B-9B8D-C8E48E93B4D7}"/>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1EDEFBE9-BA8A-C044-B9A2-9AE13164EE00}"/>
              </a:ext>
            </a:extLst>
          </p:cNvPr>
          <p:cNvSpPr>
            <a:spLocks noGrp="1"/>
          </p:cNvSpPr>
          <p:nvPr>
            <p:ph idx="1"/>
          </p:nvPr>
        </p:nvSpPr>
        <p:spPr>
          <a:xfrm>
            <a:off x="304800" y="1981201"/>
            <a:ext cx="1158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a:extLst>
              <a:ext uri="{FF2B5EF4-FFF2-40B4-BE49-F238E27FC236}">
                <a16:creationId xmlns="" xmlns:a16="http://schemas.microsoft.com/office/drawing/2014/main" id="{974AB292-90B9-7347-ACFD-30D6AC4A7878}"/>
              </a:ext>
            </a:extLst>
          </p:cNvPr>
          <p:cNvSpPr>
            <a:spLocks noGrp="1"/>
          </p:cNvSpPr>
          <p:nvPr>
            <p:ph type="ftr" sz="quarter" idx="11"/>
          </p:nvPr>
        </p:nvSpPr>
        <p:spPr>
          <a:xfrm>
            <a:off x="6248400" y="467515"/>
            <a:ext cx="5029200" cy="210312"/>
          </a:xfrm>
        </p:spPr>
        <p:txBody>
          <a:bodyPr anchor="t"/>
          <a:lstStyle>
            <a:lvl1pPr>
              <a:defRPr b="0">
                <a:solidFill>
                  <a:schemeClr val="bg1"/>
                </a:solidFill>
              </a:defRPr>
            </a:lvl1pPr>
          </a:lstStyle>
          <a:p>
            <a:r>
              <a:rPr lang="en-US" dirty="0"/>
              <a:t>To Edit Me Click View &gt; Header and Footer</a:t>
            </a:r>
          </a:p>
        </p:txBody>
      </p:sp>
      <p:sp>
        <p:nvSpPr>
          <p:cNvPr id="6" name="Slide Number Placeholder 5">
            <a:extLst>
              <a:ext uri="{FF2B5EF4-FFF2-40B4-BE49-F238E27FC236}">
                <a16:creationId xmlns="" xmlns:a16="http://schemas.microsoft.com/office/drawing/2014/main" id="{1AD3D70D-1A42-4C4F-8068-8C8FFBCACCEE}"/>
              </a:ext>
            </a:extLst>
          </p:cNvPr>
          <p:cNvSpPr>
            <a:spLocks noGrp="1"/>
          </p:cNvSpPr>
          <p:nvPr>
            <p:ph type="sldNum" sz="quarter" idx="12"/>
          </p:nvPr>
        </p:nvSpPr>
        <p:spPr/>
        <p:txBody>
          <a:bodyPr/>
          <a:lstStyle>
            <a:lvl1pPr>
              <a:defRPr>
                <a:solidFill>
                  <a:schemeClr val="bg1"/>
                </a:solidFill>
              </a:defRPr>
            </a:lvl1pPr>
          </a:lstStyle>
          <a:p>
            <a:fld id="{CAAF868C-5D23-AC46-BAC6-FA36FA67EB31}" type="slidenum">
              <a:rPr lang="en-US" smtClean="0"/>
              <a:pPr/>
              <a:t>‹#›</a:t>
            </a:fld>
            <a:endParaRPr lang="en-US"/>
          </a:p>
        </p:txBody>
      </p:sp>
      <p:pic>
        <p:nvPicPr>
          <p:cNvPr id="8" name="Picture 7">
            <a:extLst>
              <a:ext uri="{FF2B5EF4-FFF2-40B4-BE49-F238E27FC236}">
                <a16:creationId xmlns="" xmlns:a16="http://schemas.microsoft.com/office/drawing/2014/main" id="{B45AE0F4-3571-DB4E-BD9C-1785FC7C15B2}"/>
              </a:ext>
            </a:extLst>
          </p:cNvPr>
          <p:cNvPicPr>
            <a:picLocks noChangeAspect="1"/>
          </p:cNvPicPr>
          <p:nvPr userDrawn="1"/>
        </p:nvPicPr>
        <p:blipFill>
          <a:blip r:embed="rId2"/>
          <a:stretch>
            <a:fillRect/>
          </a:stretch>
        </p:blipFill>
        <p:spPr>
          <a:xfrm>
            <a:off x="293488" y="226360"/>
            <a:ext cx="587602" cy="592379"/>
          </a:xfrm>
          <a:prstGeom prst="rect">
            <a:avLst/>
          </a:prstGeom>
        </p:spPr>
      </p:pic>
      <p:cxnSp>
        <p:nvCxnSpPr>
          <p:cNvPr id="11" name="Straight Connector 10">
            <a:extLst>
              <a:ext uri="{FF2B5EF4-FFF2-40B4-BE49-F238E27FC236}">
                <a16:creationId xmlns="" xmlns:a16="http://schemas.microsoft.com/office/drawing/2014/main" id="{1E175015-91CE-BF47-8735-967A156CE347}"/>
              </a:ext>
            </a:extLst>
          </p:cNvPr>
          <p:cNvCxnSpPr>
            <a:cxnSpLocks/>
          </p:cNvCxnSpPr>
          <p:nvPr userDrawn="1"/>
        </p:nvCxnSpPr>
        <p:spPr>
          <a:xfrm>
            <a:off x="11430000" y="266700"/>
            <a:ext cx="0" cy="419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DDD1A84C-8556-9D4F-AA9A-3136BDA5DE9B}"/>
              </a:ext>
            </a:extLst>
          </p:cNvPr>
          <p:cNvSpPr txBox="1"/>
          <p:nvPr userDrawn="1"/>
        </p:nvSpPr>
        <p:spPr>
          <a:xfrm>
            <a:off x="9790253" y="266699"/>
            <a:ext cx="1487347" cy="210312"/>
          </a:xfrm>
          <a:prstGeom prst="rect">
            <a:avLst/>
          </a:prstGeom>
          <a:noFill/>
        </p:spPr>
        <p:txBody>
          <a:bodyPr wrap="square" lIns="0" tIns="0" rIns="0" bIns="0" rtlCol="0" anchor="ctr">
            <a:noAutofit/>
          </a:bodyPr>
          <a:lstStyle/>
          <a:p>
            <a:pPr algn="r"/>
            <a:r>
              <a:rPr lang="en-US" sz="900" b="1" i="0" cap="all" spc="100" baseline="0" dirty="0">
                <a:solidFill>
                  <a:schemeClr val="bg1"/>
                </a:solidFill>
                <a:latin typeface="+mj-lt"/>
              </a:rPr>
              <a:t>CSU Pueblo</a:t>
            </a:r>
          </a:p>
        </p:txBody>
      </p:sp>
    </p:spTree>
    <p:extLst>
      <p:ext uri="{BB962C8B-B14F-4D97-AF65-F5344CB8AC3E}">
        <p14:creationId xmlns:p14="http://schemas.microsoft.com/office/powerpoint/2010/main" val="3763185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Col)">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63AD4AD-09D6-4844-8984-A42B63562387}"/>
              </a:ext>
            </a:extLst>
          </p:cNvPr>
          <p:cNvSpPr/>
          <p:nvPr userDrawn="1"/>
        </p:nvSpPr>
        <p:spPr>
          <a:xfrm>
            <a:off x="0" y="0"/>
            <a:ext cx="12192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EB90A4-1DD4-6D4B-9B8D-C8E48E93B4D7}"/>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1EDEFBE9-BA8A-C044-B9A2-9AE13164EE00}"/>
              </a:ext>
            </a:extLst>
          </p:cNvPr>
          <p:cNvSpPr>
            <a:spLocks noGrp="1"/>
          </p:cNvSpPr>
          <p:nvPr>
            <p:ph idx="1"/>
          </p:nvPr>
        </p:nvSpPr>
        <p:spPr>
          <a:xfrm>
            <a:off x="304800" y="1981201"/>
            <a:ext cx="5638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a:extLst>
              <a:ext uri="{FF2B5EF4-FFF2-40B4-BE49-F238E27FC236}">
                <a16:creationId xmlns="" xmlns:a16="http://schemas.microsoft.com/office/drawing/2014/main" id="{974AB292-90B9-7347-ACFD-30D6AC4A7878}"/>
              </a:ext>
            </a:extLst>
          </p:cNvPr>
          <p:cNvSpPr>
            <a:spLocks noGrp="1"/>
          </p:cNvSpPr>
          <p:nvPr>
            <p:ph type="ftr" sz="quarter" idx="11"/>
          </p:nvPr>
        </p:nvSpPr>
        <p:spPr>
          <a:xfrm>
            <a:off x="6248400" y="467515"/>
            <a:ext cx="5029200" cy="210312"/>
          </a:xfrm>
        </p:spPr>
        <p:txBody>
          <a:bodyPr anchor="t"/>
          <a:lstStyle>
            <a:lvl1pPr>
              <a:defRPr b="0">
                <a:solidFill>
                  <a:schemeClr val="bg1"/>
                </a:solidFill>
              </a:defRPr>
            </a:lvl1pPr>
          </a:lstStyle>
          <a:p>
            <a:r>
              <a:rPr lang="en-US" dirty="0"/>
              <a:t>To Edit Me Click View &gt; Header and Footer</a:t>
            </a:r>
          </a:p>
        </p:txBody>
      </p:sp>
      <p:sp>
        <p:nvSpPr>
          <p:cNvPr id="6" name="Slide Number Placeholder 5">
            <a:extLst>
              <a:ext uri="{FF2B5EF4-FFF2-40B4-BE49-F238E27FC236}">
                <a16:creationId xmlns="" xmlns:a16="http://schemas.microsoft.com/office/drawing/2014/main" id="{1AD3D70D-1A42-4C4F-8068-8C8FFBCACCEE}"/>
              </a:ext>
            </a:extLst>
          </p:cNvPr>
          <p:cNvSpPr>
            <a:spLocks noGrp="1"/>
          </p:cNvSpPr>
          <p:nvPr>
            <p:ph type="sldNum" sz="quarter" idx="12"/>
          </p:nvPr>
        </p:nvSpPr>
        <p:spPr/>
        <p:txBody>
          <a:bodyPr/>
          <a:lstStyle>
            <a:lvl1pPr>
              <a:defRPr>
                <a:solidFill>
                  <a:schemeClr val="bg1"/>
                </a:solidFill>
              </a:defRPr>
            </a:lvl1pPr>
          </a:lstStyle>
          <a:p>
            <a:fld id="{CAAF868C-5D23-AC46-BAC6-FA36FA67EB31}" type="slidenum">
              <a:rPr lang="en-US" smtClean="0"/>
              <a:pPr/>
              <a:t>‹#›</a:t>
            </a:fld>
            <a:endParaRPr lang="en-US"/>
          </a:p>
        </p:txBody>
      </p:sp>
      <p:pic>
        <p:nvPicPr>
          <p:cNvPr id="8" name="Picture 7">
            <a:extLst>
              <a:ext uri="{FF2B5EF4-FFF2-40B4-BE49-F238E27FC236}">
                <a16:creationId xmlns="" xmlns:a16="http://schemas.microsoft.com/office/drawing/2014/main" id="{B45AE0F4-3571-DB4E-BD9C-1785FC7C15B2}"/>
              </a:ext>
            </a:extLst>
          </p:cNvPr>
          <p:cNvPicPr>
            <a:picLocks noChangeAspect="1"/>
          </p:cNvPicPr>
          <p:nvPr userDrawn="1"/>
        </p:nvPicPr>
        <p:blipFill>
          <a:blip r:embed="rId2"/>
          <a:stretch>
            <a:fillRect/>
          </a:stretch>
        </p:blipFill>
        <p:spPr>
          <a:xfrm>
            <a:off x="293488" y="226360"/>
            <a:ext cx="587602" cy="592379"/>
          </a:xfrm>
          <a:prstGeom prst="rect">
            <a:avLst/>
          </a:prstGeom>
        </p:spPr>
      </p:pic>
      <p:cxnSp>
        <p:nvCxnSpPr>
          <p:cNvPr id="11" name="Straight Connector 10">
            <a:extLst>
              <a:ext uri="{FF2B5EF4-FFF2-40B4-BE49-F238E27FC236}">
                <a16:creationId xmlns="" xmlns:a16="http://schemas.microsoft.com/office/drawing/2014/main" id="{1E175015-91CE-BF47-8735-967A156CE347}"/>
              </a:ext>
            </a:extLst>
          </p:cNvPr>
          <p:cNvCxnSpPr>
            <a:cxnSpLocks/>
          </p:cNvCxnSpPr>
          <p:nvPr userDrawn="1"/>
        </p:nvCxnSpPr>
        <p:spPr>
          <a:xfrm>
            <a:off x="11430000" y="266700"/>
            <a:ext cx="0" cy="419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DDD1A84C-8556-9D4F-AA9A-3136BDA5DE9B}"/>
              </a:ext>
            </a:extLst>
          </p:cNvPr>
          <p:cNvSpPr txBox="1"/>
          <p:nvPr userDrawn="1"/>
        </p:nvSpPr>
        <p:spPr>
          <a:xfrm>
            <a:off x="9790253" y="266699"/>
            <a:ext cx="1487347" cy="210312"/>
          </a:xfrm>
          <a:prstGeom prst="rect">
            <a:avLst/>
          </a:prstGeom>
          <a:noFill/>
        </p:spPr>
        <p:txBody>
          <a:bodyPr wrap="square" lIns="0" tIns="0" rIns="0" bIns="0" rtlCol="0" anchor="ctr">
            <a:noAutofit/>
          </a:bodyPr>
          <a:lstStyle/>
          <a:p>
            <a:pPr algn="r"/>
            <a:r>
              <a:rPr lang="en-US" sz="900" b="1" i="0" cap="all" spc="100" baseline="0" dirty="0">
                <a:solidFill>
                  <a:schemeClr val="bg1"/>
                </a:solidFill>
                <a:latin typeface="+mj-lt"/>
              </a:rPr>
              <a:t>CSU Pueblo</a:t>
            </a:r>
          </a:p>
        </p:txBody>
      </p:sp>
      <p:sp>
        <p:nvSpPr>
          <p:cNvPr id="10" name="Content Placeholder 2">
            <a:extLst>
              <a:ext uri="{FF2B5EF4-FFF2-40B4-BE49-F238E27FC236}">
                <a16:creationId xmlns="" xmlns:a16="http://schemas.microsoft.com/office/drawing/2014/main" id="{A3A7B21E-0C17-974C-9C3C-FD5ADC78670F}"/>
              </a:ext>
            </a:extLst>
          </p:cNvPr>
          <p:cNvSpPr>
            <a:spLocks noGrp="1"/>
          </p:cNvSpPr>
          <p:nvPr>
            <p:ph idx="13"/>
          </p:nvPr>
        </p:nvSpPr>
        <p:spPr>
          <a:xfrm>
            <a:off x="6248400" y="1981201"/>
            <a:ext cx="5638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1756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hoto)">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A63AD4AD-09D6-4844-8984-A42B63562387}"/>
              </a:ext>
            </a:extLst>
          </p:cNvPr>
          <p:cNvSpPr/>
          <p:nvPr userDrawn="1"/>
        </p:nvSpPr>
        <p:spPr>
          <a:xfrm>
            <a:off x="0" y="0"/>
            <a:ext cx="121920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 xmlns:a16="http://schemas.microsoft.com/office/drawing/2014/main" id="{974AB292-90B9-7347-ACFD-30D6AC4A7878}"/>
              </a:ext>
            </a:extLst>
          </p:cNvPr>
          <p:cNvSpPr>
            <a:spLocks noGrp="1"/>
          </p:cNvSpPr>
          <p:nvPr>
            <p:ph type="ftr" sz="quarter" idx="11"/>
          </p:nvPr>
        </p:nvSpPr>
        <p:spPr>
          <a:xfrm>
            <a:off x="6248400" y="467515"/>
            <a:ext cx="5029200" cy="210312"/>
          </a:xfrm>
        </p:spPr>
        <p:txBody>
          <a:bodyPr anchor="t"/>
          <a:lstStyle>
            <a:lvl1pPr>
              <a:defRPr b="0">
                <a:solidFill>
                  <a:schemeClr val="bg1"/>
                </a:solidFill>
              </a:defRPr>
            </a:lvl1pPr>
          </a:lstStyle>
          <a:p>
            <a:r>
              <a:rPr lang="en-US" dirty="0"/>
              <a:t>To Edit Me Click View &gt; Header and Footer</a:t>
            </a:r>
          </a:p>
        </p:txBody>
      </p:sp>
      <p:sp>
        <p:nvSpPr>
          <p:cNvPr id="6" name="Slide Number Placeholder 5">
            <a:extLst>
              <a:ext uri="{FF2B5EF4-FFF2-40B4-BE49-F238E27FC236}">
                <a16:creationId xmlns="" xmlns:a16="http://schemas.microsoft.com/office/drawing/2014/main" id="{1AD3D70D-1A42-4C4F-8068-8C8FFBCACCEE}"/>
              </a:ext>
            </a:extLst>
          </p:cNvPr>
          <p:cNvSpPr>
            <a:spLocks noGrp="1"/>
          </p:cNvSpPr>
          <p:nvPr>
            <p:ph type="sldNum" sz="quarter" idx="12"/>
          </p:nvPr>
        </p:nvSpPr>
        <p:spPr/>
        <p:txBody>
          <a:bodyPr/>
          <a:lstStyle>
            <a:lvl1pPr>
              <a:defRPr>
                <a:solidFill>
                  <a:schemeClr val="bg1"/>
                </a:solidFill>
              </a:defRPr>
            </a:lvl1pPr>
          </a:lstStyle>
          <a:p>
            <a:fld id="{CAAF868C-5D23-AC46-BAC6-FA36FA67EB31}" type="slidenum">
              <a:rPr lang="en-US" smtClean="0"/>
              <a:pPr/>
              <a:t>‹#›</a:t>
            </a:fld>
            <a:endParaRPr lang="en-US"/>
          </a:p>
        </p:txBody>
      </p:sp>
      <p:pic>
        <p:nvPicPr>
          <p:cNvPr id="8" name="Picture 7">
            <a:extLst>
              <a:ext uri="{FF2B5EF4-FFF2-40B4-BE49-F238E27FC236}">
                <a16:creationId xmlns="" xmlns:a16="http://schemas.microsoft.com/office/drawing/2014/main" id="{B45AE0F4-3571-DB4E-BD9C-1785FC7C15B2}"/>
              </a:ext>
            </a:extLst>
          </p:cNvPr>
          <p:cNvPicPr>
            <a:picLocks noChangeAspect="1"/>
          </p:cNvPicPr>
          <p:nvPr userDrawn="1"/>
        </p:nvPicPr>
        <p:blipFill>
          <a:blip r:embed="rId2"/>
          <a:stretch>
            <a:fillRect/>
          </a:stretch>
        </p:blipFill>
        <p:spPr>
          <a:xfrm>
            <a:off x="293488" y="226360"/>
            <a:ext cx="587602" cy="592379"/>
          </a:xfrm>
          <a:prstGeom prst="rect">
            <a:avLst/>
          </a:prstGeom>
        </p:spPr>
      </p:pic>
      <p:cxnSp>
        <p:nvCxnSpPr>
          <p:cNvPr id="11" name="Straight Connector 10">
            <a:extLst>
              <a:ext uri="{FF2B5EF4-FFF2-40B4-BE49-F238E27FC236}">
                <a16:creationId xmlns="" xmlns:a16="http://schemas.microsoft.com/office/drawing/2014/main" id="{1E175015-91CE-BF47-8735-967A156CE347}"/>
              </a:ext>
            </a:extLst>
          </p:cNvPr>
          <p:cNvCxnSpPr>
            <a:cxnSpLocks/>
          </p:cNvCxnSpPr>
          <p:nvPr userDrawn="1"/>
        </p:nvCxnSpPr>
        <p:spPr>
          <a:xfrm>
            <a:off x="11430000" y="266700"/>
            <a:ext cx="0" cy="4191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DDD1A84C-8556-9D4F-AA9A-3136BDA5DE9B}"/>
              </a:ext>
            </a:extLst>
          </p:cNvPr>
          <p:cNvSpPr txBox="1"/>
          <p:nvPr userDrawn="1"/>
        </p:nvSpPr>
        <p:spPr>
          <a:xfrm>
            <a:off x="9790253" y="266699"/>
            <a:ext cx="1487347" cy="210312"/>
          </a:xfrm>
          <a:prstGeom prst="rect">
            <a:avLst/>
          </a:prstGeom>
          <a:noFill/>
        </p:spPr>
        <p:txBody>
          <a:bodyPr wrap="square" lIns="0" tIns="0" rIns="0" bIns="0" rtlCol="0" anchor="ctr">
            <a:noAutofit/>
          </a:bodyPr>
          <a:lstStyle/>
          <a:p>
            <a:pPr algn="r"/>
            <a:r>
              <a:rPr lang="en-US" sz="900" b="1" i="0" cap="all" spc="100" baseline="0" dirty="0">
                <a:solidFill>
                  <a:schemeClr val="bg1"/>
                </a:solidFill>
                <a:latin typeface="+mj-lt"/>
              </a:rPr>
              <a:t>CSU Pueblo</a:t>
            </a:r>
          </a:p>
        </p:txBody>
      </p:sp>
      <p:sp>
        <p:nvSpPr>
          <p:cNvPr id="12" name="Picture Placeholder 11">
            <a:extLst>
              <a:ext uri="{FF2B5EF4-FFF2-40B4-BE49-F238E27FC236}">
                <a16:creationId xmlns="" xmlns:a16="http://schemas.microsoft.com/office/drawing/2014/main" id="{C6DE6B91-2E84-4749-B887-17AA4C1DC049}"/>
              </a:ext>
            </a:extLst>
          </p:cNvPr>
          <p:cNvSpPr>
            <a:spLocks noGrp="1"/>
          </p:cNvSpPr>
          <p:nvPr>
            <p:ph type="pic" sz="quarter" idx="10" hasCustomPrompt="1"/>
          </p:nvPr>
        </p:nvSpPr>
        <p:spPr>
          <a:xfrm>
            <a:off x="304800" y="914400"/>
            <a:ext cx="11582400" cy="5638800"/>
          </a:xfrm>
          <a:solidFill>
            <a:schemeClr val="accent6"/>
          </a:solidFill>
        </p:spPr>
        <p:txBody>
          <a:bodyPr anchor="ctr"/>
          <a:lstStyle>
            <a:lvl1pPr marL="0" indent="0" algn="ctr">
              <a:buNone/>
              <a:defRPr sz="1800" i="1"/>
            </a:lvl1pPr>
          </a:lstStyle>
          <a:p>
            <a:r>
              <a:rPr lang="en-US" dirty="0"/>
              <a:t>Photo Placeholder</a:t>
            </a:r>
          </a:p>
        </p:txBody>
      </p:sp>
    </p:spTree>
    <p:extLst>
      <p:ext uri="{BB962C8B-B14F-4D97-AF65-F5344CB8AC3E}">
        <p14:creationId xmlns:p14="http://schemas.microsoft.com/office/powerpoint/2010/main" val="544285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ED01390-70CA-0547-95AC-4023C7C38034}"/>
              </a:ext>
            </a:extLst>
          </p:cNvPr>
          <p:cNvSpPr>
            <a:spLocks noGrp="1"/>
          </p:cNvSpPr>
          <p:nvPr>
            <p:ph type="title"/>
          </p:nvPr>
        </p:nvSpPr>
        <p:spPr>
          <a:xfrm>
            <a:off x="304800" y="914399"/>
            <a:ext cx="11582400" cy="911225"/>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00E415E5-10D3-1D45-9B1E-A42F1683C0D8}"/>
              </a:ext>
            </a:extLst>
          </p:cNvPr>
          <p:cNvSpPr>
            <a:spLocks noGrp="1"/>
          </p:cNvSpPr>
          <p:nvPr>
            <p:ph type="body" idx="1"/>
          </p:nvPr>
        </p:nvSpPr>
        <p:spPr>
          <a:xfrm>
            <a:off x="304800" y="1981201"/>
            <a:ext cx="11582400" cy="457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 xmlns:a16="http://schemas.microsoft.com/office/drawing/2014/main" id="{BDB18A82-4242-BF49-B7B9-696D01D65870}"/>
              </a:ext>
            </a:extLst>
          </p:cNvPr>
          <p:cNvSpPr>
            <a:spLocks noGrp="1"/>
          </p:cNvSpPr>
          <p:nvPr>
            <p:ph type="ftr" sz="quarter" idx="3"/>
          </p:nvPr>
        </p:nvSpPr>
        <p:spPr>
          <a:xfrm>
            <a:off x="4421529" y="288923"/>
            <a:ext cx="6856071" cy="396877"/>
          </a:xfrm>
          <a:prstGeom prst="rect">
            <a:avLst/>
          </a:prstGeom>
        </p:spPr>
        <p:txBody>
          <a:bodyPr vert="horz" lIns="0" tIns="0" rIns="0" bIns="0" rtlCol="0" anchor="ctr"/>
          <a:lstStyle>
            <a:lvl1pPr algn="r">
              <a:defRPr sz="900" b="1" i="0" cap="all" spc="100" baseline="0">
                <a:solidFill>
                  <a:schemeClr val="tx1">
                    <a:tint val="75000"/>
                  </a:schemeClr>
                </a:solidFill>
                <a:latin typeface="+mj-lt"/>
              </a:defRPr>
            </a:lvl1pPr>
          </a:lstStyle>
          <a:p>
            <a:r>
              <a:rPr lang="en-US"/>
              <a:t>To Edit Me Click View &gt; Header and Footer</a:t>
            </a:r>
          </a:p>
        </p:txBody>
      </p:sp>
      <p:sp>
        <p:nvSpPr>
          <p:cNvPr id="6" name="Slide Number Placeholder 5">
            <a:extLst>
              <a:ext uri="{FF2B5EF4-FFF2-40B4-BE49-F238E27FC236}">
                <a16:creationId xmlns="" xmlns:a16="http://schemas.microsoft.com/office/drawing/2014/main" id="{8B672358-966D-A846-A01F-C3B196CBFFE8}"/>
              </a:ext>
            </a:extLst>
          </p:cNvPr>
          <p:cNvSpPr>
            <a:spLocks noGrp="1"/>
          </p:cNvSpPr>
          <p:nvPr>
            <p:ph type="sldNum" sz="quarter" idx="4"/>
          </p:nvPr>
        </p:nvSpPr>
        <p:spPr>
          <a:xfrm>
            <a:off x="11430000" y="266700"/>
            <a:ext cx="457200" cy="419100"/>
          </a:xfrm>
          <a:prstGeom prst="rect">
            <a:avLst/>
          </a:prstGeom>
        </p:spPr>
        <p:txBody>
          <a:bodyPr vert="horz" lIns="0" tIns="0" rIns="0" bIns="0" rtlCol="0" anchor="ctr"/>
          <a:lstStyle>
            <a:lvl1pPr algn="r">
              <a:defRPr sz="900" b="1" i="0" cap="all" spc="100" baseline="0">
                <a:solidFill>
                  <a:schemeClr val="tx1">
                    <a:tint val="75000"/>
                  </a:schemeClr>
                </a:solidFill>
                <a:latin typeface="+mj-lt"/>
              </a:defRPr>
            </a:lvl1pPr>
          </a:lstStyle>
          <a:p>
            <a:fld id="{CAAF868C-5D23-AC46-BAC6-FA36FA67EB31}" type="slidenum">
              <a:rPr lang="en-US" smtClean="0"/>
              <a:pPr/>
              <a:t>‹#›</a:t>
            </a:fld>
            <a:endParaRPr lang="en-US"/>
          </a:p>
        </p:txBody>
      </p:sp>
    </p:spTree>
    <p:extLst>
      <p:ext uri="{BB962C8B-B14F-4D97-AF65-F5344CB8AC3E}">
        <p14:creationId xmlns:p14="http://schemas.microsoft.com/office/powerpoint/2010/main" val="288087849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50" r:id="rId4"/>
    <p:sldLayoutId id="2147483660" r:id="rId5"/>
    <p:sldLayoutId id="2147483661" r:id="rId6"/>
  </p:sldLayoutIdLst>
  <p:hf hdr="0" dt="0"/>
  <p:txStyles>
    <p:titleStyle>
      <a:lvl1pPr algn="l" defTabSz="914400" rtl="0" eaLnBrk="1" latinLnBrk="0" hangingPunct="1">
        <a:lnSpc>
          <a:spcPct val="90000"/>
        </a:lnSpc>
        <a:spcBef>
          <a:spcPct val="0"/>
        </a:spcBef>
        <a:buNone/>
        <a:defRPr sz="3600" b="1" i="0" kern="1200" cap="all" spc="50" baseline="0">
          <a:solidFill>
            <a:schemeClr val="accent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2"/>
        </a:buClr>
        <a:buFont typeface=".Lucida Grande UI Regular"/>
        <a:buChar char="▪"/>
        <a:defRPr sz="2100" kern="120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2"/>
        </a:buClr>
        <a:buFont typeface=".Lucida Grande UI Regular"/>
        <a:buChar char="▪"/>
        <a:defRPr sz="1800" kern="120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2"/>
        </a:buClr>
        <a:buFont typeface=".Lucida Grande UI Regular"/>
        <a:buChar char="▪"/>
        <a:defRPr sz="1600" kern="120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2"/>
        </a:buClr>
        <a:buFont typeface=".Lucida Grande UI Regular"/>
        <a:buChar char="▪"/>
        <a:defRPr sz="1600" kern="120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2"/>
        </a:buClr>
        <a:buFont typeface=".Lucida Grande UI Regular"/>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userDrawn="1">
          <p15:clr>
            <a:srgbClr val="F26B43"/>
          </p15:clr>
        </p15:guide>
        <p15:guide id="2" pos="3744" userDrawn="1">
          <p15:clr>
            <a:srgbClr val="F26B43"/>
          </p15:clr>
        </p15:guide>
        <p15:guide id="3" pos="3936" userDrawn="1">
          <p15:clr>
            <a:srgbClr val="F26B43"/>
          </p15:clr>
        </p15:guide>
        <p15:guide id="4" pos="7488" userDrawn="1">
          <p15:clr>
            <a:srgbClr val="F26B43"/>
          </p15:clr>
        </p15:guide>
        <p15:guide id="5" orient="horz" pos="168" userDrawn="1">
          <p15:clr>
            <a:srgbClr val="F26B43"/>
          </p15:clr>
        </p15:guide>
        <p15:guide id="6" orient="horz" pos="576" userDrawn="1">
          <p15:clr>
            <a:srgbClr val="F26B43"/>
          </p15:clr>
        </p15:guide>
        <p15:guide id="7" orient="horz" pos="4128" userDrawn="1">
          <p15:clr>
            <a:srgbClr val="F26B43"/>
          </p15:clr>
        </p15:guide>
        <p15:guide id="8" orient="horz" pos="4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6YbWRqsnHdo"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csupueblo.zoom.us/j/96573314138"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mailto:kristin.rodriguez@csupueblo.edu"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705B69-8C23-AB4A-8037-68128B2D09D3}"/>
              </a:ext>
            </a:extLst>
          </p:cNvPr>
          <p:cNvSpPr>
            <a:spLocks noGrp="1"/>
          </p:cNvSpPr>
          <p:nvPr>
            <p:ph type="ctrTitle"/>
          </p:nvPr>
        </p:nvSpPr>
        <p:spPr/>
        <p:txBody>
          <a:bodyPr/>
          <a:lstStyle/>
          <a:p>
            <a:r>
              <a:rPr lang="en-US" dirty="0" smtClean="0"/>
              <a:t/>
            </a:r>
            <a:br>
              <a:rPr lang="en-US" dirty="0" smtClean="0"/>
            </a:br>
            <a:r>
              <a:rPr lang="en-US" dirty="0" smtClean="0"/>
              <a:t>counseling center opportunities for staff</a:t>
            </a:r>
            <a:endParaRPr lang="en-US" dirty="0"/>
          </a:p>
        </p:txBody>
      </p:sp>
      <p:sp>
        <p:nvSpPr>
          <p:cNvPr id="3" name="Subtitle 2">
            <a:extLst>
              <a:ext uri="{FF2B5EF4-FFF2-40B4-BE49-F238E27FC236}">
                <a16:creationId xmlns="" xmlns:a16="http://schemas.microsoft.com/office/drawing/2014/main" id="{117F9734-D0A3-D44F-956B-2DDD2DC1A3EA}"/>
              </a:ext>
            </a:extLst>
          </p:cNvPr>
          <p:cNvSpPr>
            <a:spLocks noGrp="1"/>
          </p:cNvSpPr>
          <p:nvPr>
            <p:ph type="subTitle" idx="1"/>
          </p:nvPr>
        </p:nvSpPr>
        <p:spPr/>
        <p:txBody>
          <a:bodyPr/>
          <a:lstStyle/>
          <a:p>
            <a:r>
              <a:rPr lang="en-US" dirty="0" smtClean="0"/>
              <a:t>APC MEETING, February 10, 2021</a:t>
            </a:r>
            <a:endParaRPr lang="en-US" dirty="0"/>
          </a:p>
          <a:p>
            <a:r>
              <a:rPr lang="en-US" sz="2000" dirty="0" smtClean="0"/>
              <a:t>Joanne “Joe” Smiley, RN, MSN, ANP, GNP-</a:t>
            </a:r>
            <a:r>
              <a:rPr lang="en-US" sz="2000" dirty="0" err="1" smtClean="0"/>
              <a:t>bc</a:t>
            </a:r>
            <a:r>
              <a:rPr lang="en-US" sz="2000" dirty="0" smtClean="0"/>
              <a:t>, PMHNP-</a:t>
            </a:r>
            <a:r>
              <a:rPr lang="en-US" sz="2000" dirty="0" err="1" smtClean="0"/>
              <a:t>bc</a:t>
            </a:r>
            <a:endParaRPr lang="en-US" sz="2000" dirty="0" smtClean="0"/>
          </a:p>
        </p:txBody>
      </p:sp>
      <p:pic>
        <p:nvPicPr>
          <p:cNvPr id="8" name="Picture Placeholder 7">
            <a:extLst>
              <a:ext uri="{FF2B5EF4-FFF2-40B4-BE49-F238E27FC236}">
                <a16:creationId xmlns="" xmlns:a16="http://schemas.microsoft.com/office/drawing/2014/main" id="{7BCE280B-4310-024B-993E-A6C47B6E393C}"/>
              </a:ext>
            </a:extLst>
          </p:cNvPr>
          <p:cNvPicPr>
            <a:picLocks noGrp="1" noChangeAspect="1"/>
          </p:cNvPicPr>
          <p:nvPr>
            <p:ph type="pic" sz="quarter" idx="10"/>
          </p:nvPr>
        </p:nvPicPr>
        <p:blipFill rotWithShape="1">
          <a:blip r:embed="rId2"/>
          <a:srcRect l="32914" r="29256"/>
          <a:stretch/>
        </p:blipFill>
        <p:spPr>
          <a:xfrm>
            <a:off x="8304756" y="0"/>
            <a:ext cx="3887244" cy="6858000"/>
          </a:xfrm>
        </p:spPr>
      </p:pic>
    </p:spTree>
    <p:extLst>
      <p:ext uri="{BB962C8B-B14F-4D97-AF65-F5344CB8AC3E}">
        <p14:creationId xmlns:p14="http://schemas.microsoft.com/office/powerpoint/2010/main" val="93501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BA7EFF81-0C07-AC4A-B737-B614E0C37E2C}"/>
              </a:ext>
            </a:extLst>
          </p:cNvPr>
          <p:cNvSpPr>
            <a:spLocks noGrp="1"/>
          </p:cNvSpPr>
          <p:nvPr>
            <p:ph type="sldNum" sz="quarter" idx="12"/>
          </p:nvPr>
        </p:nvSpPr>
        <p:spPr/>
        <p:txBody>
          <a:bodyPr/>
          <a:lstStyle/>
          <a:p>
            <a:fld id="{CAAF868C-5D23-AC46-BAC6-FA36FA67EB31}" type="slidenum">
              <a:rPr lang="en-US" smtClean="0"/>
              <a:pPr/>
              <a:t>10</a:t>
            </a:fld>
            <a:endParaRPr lang="en-US"/>
          </a:p>
        </p:txBody>
      </p:sp>
      <p:pic>
        <p:nvPicPr>
          <p:cNvPr id="6" name="Picture Placeholder 5">
            <a:extLst>
              <a:ext uri="{FF2B5EF4-FFF2-40B4-BE49-F238E27FC236}">
                <a16:creationId xmlns="" xmlns:a16="http://schemas.microsoft.com/office/drawing/2014/main" id="{F58114EE-3A35-E844-B966-74ED7965BC10}"/>
              </a:ext>
            </a:extLst>
          </p:cNvPr>
          <p:cNvPicPr>
            <a:picLocks noGrp="1" noChangeAspect="1"/>
          </p:cNvPicPr>
          <p:nvPr>
            <p:ph type="pic" sz="quarter" idx="10"/>
          </p:nvPr>
        </p:nvPicPr>
        <p:blipFill rotWithShape="1">
          <a:blip r:embed="rId2"/>
          <a:srcRect t="7456" b="27632"/>
          <a:stretch/>
        </p:blipFill>
        <p:spPr>
          <a:xfrm>
            <a:off x="304800" y="914400"/>
            <a:ext cx="11582400" cy="5638800"/>
          </a:xfrm>
        </p:spPr>
      </p:pic>
    </p:spTree>
    <p:extLst>
      <p:ext uri="{BB962C8B-B14F-4D97-AF65-F5344CB8AC3E}">
        <p14:creationId xmlns:p14="http://schemas.microsoft.com/office/powerpoint/2010/main" val="3825021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We are located</a:t>
            </a:r>
            <a:endParaRPr lang="en-US" dirty="0"/>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In the Center for Integrated Health and Human Inquiry (CIHHI) building, Room 174</a:t>
            </a:r>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CAAF868C-5D23-AC46-BAC6-FA36FA67EB31}" type="slidenum">
              <a:rPr lang="en-US" smtClean="0"/>
              <a:pPr/>
              <a:t>2</a:t>
            </a:fld>
            <a:endParaRPr lang="en-US"/>
          </a:p>
        </p:txBody>
      </p:sp>
      <p:sp>
        <p:nvSpPr>
          <p:cNvPr id="6" name="AutoShape 2" descr="Roll call Where are you located - The Most Interesting Cat in the World |  Make a Me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7440"/>
            <a:ext cx="7519595" cy="44805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595" y="2377439"/>
            <a:ext cx="4672405" cy="4488497"/>
          </a:xfrm>
          <a:prstGeom prst="rect">
            <a:avLst/>
          </a:prstGeom>
        </p:spPr>
      </p:pic>
    </p:spTree>
    <p:extLst>
      <p:ext uri="{BB962C8B-B14F-4D97-AF65-F5344CB8AC3E}">
        <p14:creationId xmlns:p14="http://schemas.microsoft.com/office/powerpoint/2010/main" val="3096384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Hours of operation</a:t>
            </a:r>
            <a:endParaRPr lang="en-US" dirty="0"/>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Monday through Friday</a:t>
            </a:r>
          </a:p>
          <a:p>
            <a:r>
              <a:rPr lang="en-US" dirty="0" smtClean="0">
                <a:latin typeface="Times New Roman" panose="02020603050405020304" pitchFamily="18" charset="0"/>
                <a:cs typeface="Times New Roman" panose="02020603050405020304" pitchFamily="18" charset="0"/>
              </a:rPr>
              <a:t>8:00 am to 5:00pm</a:t>
            </a:r>
          </a:p>
          <a:p>
            <a:r>
              <a:rPr lang="en-US" dirty="0" smtClean="0">
                <a:latin typeface="Times New Roman" panose="02020603050405020304" pitchFamily="18" charset="0"/>
                <a:cs typeface="Times New Roman" panose="02020603050405020304" pitchFamily="18" charset="0"/>
              </a:rPr>
              <a:t>Or as the University sets the times</a:t>
            </a:r>
          </a:p>
          <a:p>
            <a:r>
              <a:rPr lang="en-US" dirty="0" smtClean="0">
                <a:latin typeface="Times New Roman" panose="02020603050405020304" pitchFamily="18" charset="0"/>
                <a:cs typeface="Times New Roman" panose="02020603050405020304" pitchFamily="18" charset="0"/>
              </a:rPr>
              <a:t>Currently at 10% (like everyone else)</a:t>
            </a:r>
          </a:p>
          <a:p>
            <a:r>
              <a:rPr lang="en-US" dirty="0" smtClean="0">
                <a:latin typeface="Times New Roman" panose="02020603050405020304" pitchFamily="18" charset="0"/>
                <a:cs typeface="Times New Roman" panose="02020603050405020304" pitchFamily="18" charset="0"/>
              </a:rPr>
              <a:t>Someone is in the office every day</a:t>
            </a:r>
          </a:p>
          <a:p>
            <a:r>
              <a:rPr lang="en-US" dirty="0" smtClean="0">
                <a:latin typeface="Times New Roman" panose="02020603050405020304" pitchFamily="18" charset="0"/>
                <a:cs typeface="Times New Roman" panose="02020603050405020304" pitchFamily="18" charset="0"/>
              </a:rPr>
              <a:t>Phone is forwarded and covered 24 hours a day</a:t>
            </a:r>
            <a:endParaRPr lang="en-US"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CAAF868C-5D23-AC46-BAC6-FA36FA67EB31}" type="slidenum">
              <a:rPr lang="en-US" smtClean="0"/>
              <a:pPr/>
              <a:t>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075" y="1542361"/>
            <a:ext cx="5960125" cy="5010840"/>
          </a:xfrm>
          <a:prstGeom prst="rect">
            <a:avLst/>
          </a:prstGeom>
        </p:spPr>
      </p:pic>
    </p:spTree>
    <p:extLst>
      <p:ext uri="{BB962C8B-B14F-4D97-AF65-F5344CB8AC3E}">
        <p14:creationId xmlns:p14="http://schemas.microsoft.com/office/powerpoint/2010/main" val="3542283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we look like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0412" y="1712258"/>
            <a:ext cx="5709174" cy="5145742"/>
          </a:xfrm>
        </p:spPr>
      </p:pic>
      <p:sp>
        <p:nvSpPr>
          <p:cNvPr id="5" name="Slide Number Placeholder 4"/>
          <p:cNvSpPr>
            <a:spLocks noGrp="1"/>
          </p:cNvSpPr>
          <p:nvPr>
            <p:ph type="sldNum" sz="quarter" idx="12"/>
          </p:nvPr>
        </p:nvSpPr>
        <p:spPr/>
        <p:txBody>
          <a:bodyPr/>
          <a:lstStyle/>
          <a:p>
            <a:fld id="{CAAF868C-5D23-AC46-BAC6-FA36FA67EB31}" type="slidenum">
              <a:rPr lang="en-US" smtClean="0"/>
              <a:pPr/>
              <a:t>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586" y="1712258"/>
            <a:ext cx="5787614" cy="5145741"/>
          </a:xfrm>
          <a:prstGeom prst="rect">
            <a:avLst/>
          </a:prstGeom>
        </p:spPr>
      </p:pic>
    </p:spTree>
    <p:extLst>
      <p:ext uri="{BB962C8B-B14F-4D97-AF65-F5344CB8AC3E}">
        <p14:creationId xmlns:p14="http://schemas.microsoft.com/office/powerpoint/2010/main" val="1132169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Youtube</a:t>
            </a:r>
            <a:r>
              <a:rPr lang="en-US" dirty="0" smtClean="0"/>
              <a:t> </a:t>
            </a:r>
            <a:r>
              <a:rPr lang="en-US" dirty="0" smtClean="0"/>
              <a:t>video on mental health</a:t>
            </a:r>
            <a:endParaRPr lang="en-US" dirty="0"/>
          </a:p>
        </p:txBody>
      </p:sp>
      <p:sp>
        <p:nvSpPr>
          <p:cNvPr id="3" name="Content Placeholder 2"/>
          <p:cNvSpPr>
            <a:spLocks noGrp="1"/>
          </p:cNvSpPr>
          <p:nvPr>
            <p:ph idx="1"/>
          </p:nvPr>
        </p:nvSpPr>
        <p:spPr/>
        <p:txBody>
          <a:bodyPr/>
          <a:lstStyle/>
          <a:p>
            <a:r>
              <a:rPr lang="en-US" u="sng" dirty="0">
                <a:hlinkClick r:id="rId2"/>
              </a:rPr>
              <a:t>https://www.youtube.com/watch?v=6YbWRqsnHdo</a:t>
            </a:r>
            <a:r>
              <a:rPr lang="en-US" dirty="0"/>
              <a:t> </a:t>
            </a:r>
          </a:p>
          <a:p>
            <a:endParaRPr lang="en-US" dirty="0"/>
          </a:p>
        </p:txBody>
      </p:sp>
      <p:sp>
        <p:nvSpPr>
          <p:cNvPr id="5" name="Slide Number Placeholder 4"/>
          <p:cNvSpPr>
            <a:spLocks noGrp="1"/>
          </p:cNvSpPr>
          <p:nvPr>
            <p:ph type="sldNum" sz="quarter" idx="12"/>
          </p:nvPr>
        </p:nvSpPr>
        <p:spPr/>
        <p:txBody>
          <a:bodyPr/>
          <a:lstStyle/>
          <a:p>
            <a:fld id="{CAAF868C-5D23-AC46-BAC6-FA36FA67EB31}" type="slidenum">
              <a:rPr lang="en-US" smtClean="0"/>
              <a:pPr/>
              <a:t>5</a:t>
            </a:fld>
            <a:endParaRPr lang="en-US"/>
          </a:p>
        </p:txBody>
      </p:sp>
    </p:spTree>
    <p:extLst>
      <p:ext uri="{BB962C8B-B14F-4D97-AF65-F5344CB8AC3E}">
        <p14:creationId xmlns:p14="http://schemas.microsoft.com/office/powerpoint/2010/main" val="1305756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Services Provided</a:t>
            </a:r>
            <a:endParaRPr lang="en-US" dirty="0"/>
          </a:p>
        </p:txBody>
      </p:sp>
      <p:sp>
        <p:nvSpPr>
          <p:cNvPr id="5" name="Slide Number Placeholder 4"/>
          <p:cNvSpPr>
            <a:spLocks noGrp="1"/>
          </p:cNvSpPr>
          <p:nvPr>
            <p:ph type="sldNum" sz="quarter" idx="12"/>
          </p:nvPr>
        </p:nvSpPr>
        <p:spPr/>
        <p:txBody>
          <a:bodyPr/>
          <a:lstStyle/>
          <a:p>
            <a:fld id="{CAAF868C-5D23-AC46-BAC6-FA36FA67EB31}" type="slidenum">
              <a:rPr lang="en-US" smtClean="0"/>
              <a:pPr/>
              <a:t>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049" y="1761741"/>
            <a:ext cx="3226887" cy="327805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80" y="4549966"/>
            <a:ext cx="2166064" cy="230803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2999" y="1761741"/>
            <a:ext cx="3342089" cy="327805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1630" y="5040865"/>
            <a:ext cx="2330370" cy="181713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8936" y="1825624"/>
            <a:ext cx="1684063" cy="310814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2049" y="4941362"/>
            <a:ext cx="1765021" cy="195118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2441" y="4549966"/>
            <a:ext cx="1640566" cy="2308034"/>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7143" y="4983506"/>
            <a:ext cx="1866900" cy="186690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90977" y="4958637"/>
            <a:ext cx="2022703" cy="1916638"/>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17070" y="5000780"/>
            <a:ext cx="1273907" cy="1899364"/>
          </a:xfrm>
          <a:prstGeom prst="rect">
            <a:avLst/>
          </a:prstGeom>
        </p:spPr>
      </p:pic>
      <p:pic>
        <p:nvPicPr>
          <p:cNvPr id="16" name="Content Placeholder 15"/>
          <p:cNvPicPr>
            <a:picLocks noGrp="1" noChangeAspect="1"/>
          </p:cNvPicPr>
          <p:nvPr>
            <p:ph idx="1"/>
          </p:nvPr>
        </p:nvPicPr>
        <p:blipFill>
          <a:blip r:embed="rId13">
            <a:extLst>
              <a:ext uri="{28A0092B-C50C-407E-A947-70E740481C1C}">
                <a14:useLocalDpi xmlns:a14="http://schemas.microsoft.com/office/drawing/2010/main" val="0"/>
              </a:ext>
            </a:extLst>
          </a:blip>
          <a:stretch>
            <a:fillRect/>
          </a:stretch>
        </p:blipFill>
        <p:spPr>
          <a:xfrm>
            <a:off x="0" y="1761741"/>
            <a:ext cx="3852050" cy="2755950"/>
          </a:xfrm>
        </p:spPr>
      </p:pic>
    </p:spTree>
    <p:extLst>
      <p:ext uri="{BB962C8B-B14F-4D97-AF65-F5344CB8AC3E}">
        <p14:creationId xmlns:p14="http://schemas.microsoft.com/office/powerpoint/2010/main" val="2943528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Faculty/staff services provided</a:t>
            </a:r>
            <a:endParaRPr lang="en-US" dirty="0"/>
          </a:p>
        </p:txBody>
      </p:sp>
      <p:sp>
        <p:nvSpPr>
          <p:cNvPr id="3" name="Content Placeholder 2"/>
          <p:cNvSpPr>
            <a:spLocks noGrp="1"/>
          </p:cNvSpPr>
          <p:nvPr>
            <p:ph idx="1"/>
          </p:nvPr>
        </p:nvSpPr>
        <p:spPr>
          <a:xfrm>
            <a:off x="304800" y="1699708"/>
            <a:ext cx="11582400" cy="5158291"/>
          </a:xfrm>
        </p:spPr>
        <p:txBody>
          <a:bodyPr/>
          <a:lstStyle/>
          <a:p>
            <a:r>
              <a:rPr lang="en-US" dirty="0" smtClean="0">
                <a:latin typeface="Times New Roman" panose="02020603050405020304" pitchFamily="18" charset="0"/>
                <a:cs typeface="Times New Roman" panose="02020603050405020304" pitchFamily="18" charset="0"/>
              </a:rPr>
              <a:t>Started November 11, 2020</a:t>
            </a:r>
          </a:p>
          <a:p>
            <a:r>
              <a:rPr lang="en-US" dirty="0" smtClean="0">
                <a:latin typeface="Times New Roman" panose="02020603050405020304" pitchFamily="18" charset="0"/>
                <a:cs typeface="Times New Roman" panose="02020603050405020304" pitchFamily="18" charset="0"/>
              </a:rPr>
              <a:t>FREE, unlimited 1:1 confidential counseling via zoom or in person</a:t>
            </a:r>
          </a:p>
          <a:p>
            <a:r>
              <a:rPr lang="en-US" dirty="0" smtClean="0">
                <a:latin typeface="Times New Roman" panose="02020603050405020304" pitchFamily="18" charset="0"/>
                <a:cs typeface="Times New Roman" panose="02020603050405020304" pitchFamily="18" charset="0"/>
              </a:rPr>
              <a:t>FREE, unlimited Acudetox</a:t>
            </a:r>
          </a:p>
          <a:p>
            <a:r>
              <a:rPr lang="en-US" dirty="0" smtClean="0">
                <a:latin typeface="Times New Roman" panose="02020603050405020304" pitchFamily="18" charset="0"/>
                <a:cs typeface="Times New Roman" panose="02020603050405020304" pitchFamily="18" charset="0"/>
              </a:rPr>
              <a:t>Dedicating Tuesday and Thursday to staff, but will adjust as needed</a:t>
            </a:r>
          </a:p>
          <a:p>
            <a:r>
              <a:rPr lang="en-US" dirty="0" smtClean="0">
                <a:latin typeface="Times New Roman" panose="02020603050405020304" pitchFamily="18" charset="0"/>
                <a:cs typeface="Times New Roman" panose="02020603050405020304" pitchFamily="18" charset="0"/>
              </a:rPr>
              <a:t>Laughter Yoga on Wednesday 12-1 by Kimberly Dillon via ZOOM: </a:t>
            </a:r>
            <a:r>
              <a:rPr lang="en-US" dirty="0">
                <a:latin typeface="Times New Roman" panose="02020603050405020304" pitchFamily="18" charset="0"/>
                <a:cs typeface="Times New Roman" panose="02020603050405020304" pitchFamily="18" charset="0"/>
                <a:hlinkClick r:id="rId2"/>
              </a:rPr>
              <a:t>https://csupueblo.zoom.us/j/96573314138</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Video presentations: Burnout completed and now being “refined and edited”</a:t>
            </a:r>
          </a:p>
          <a:p>
            <a:pPr lvl="1"/>
            <a:r>
              <a:rPr lang="en-US" dirty="0" smtClean="0">
                <a:latin typeface="Times New Roman" panose="02020603050405020304" pitchFamily="18" charset="0"/>
                <a:cs typeface="Times New Roman" panose="02020603050405020304" pitchFamily="18" charset="0"/>
              </a:rPr>
              <a:t>Others in process of being done (Mindfulness, Meditation, Relaxation Breathing, Healthy Eating)</a:t>
            </a:r>
          </a:p>
          <a:p>
            <a:r>
              <a:rPr lang="en-US" dirty="0" smtClean="0">
                <a:latin typeface="Times New Roman" panose="02020603050405020304" pitchFamily="18" charset="0"/>
                <a:cs typeface="Times New Roman" panose="02020603050405020304" pitchFamily="18" charset="0"/>
              </a:rPr>
              <a:t>Working on “blast” messages to be sent out at set times of day</a:t>
            </a:r>
          </a:p>
          <a:p>
            <a:pPr lvl="1"/>
            <a:r>
              <a:rPr lang="en-US" dirty="0" smtClean="0">
                <a:latin typeface="Times New Roman" panose="02020603050405020304" pitchFamily="18" charset="0"/>
                <a:cs typeface="Times New Roman" panose="02020603050405020304" pitchFamily="18" charset="0"/>
              </a:rPr>
              <a:t>“time to hydrate”, “time to step away from computer and stretch”, </a:t>
            </a:r>
            <a:r>
              <a:rPr lang="en-US" dirty="0" err="1" smtClean="0">
                <a:latin typeface="Times New Roman" panose="02020603050405020304" pitchFamily="18" charset="0"/>
                <a:cs typeface="Times New Roman" panose="02020603050405020304" pitchFamily="18" charset="0"/>
              </a:rPr>
              <a:t>etc</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Massage Therapy!!!!!</a:t>
            </a:r>
          </a:p>
          <a:p>
            <a:pPr marL="457200" lvl="1" indent="0">
              <a:buNone/>
            </a:pPr>
            <a:endParaRPr lang="en-US" dirty="0"/>
          </a:p>
          <a:p>
            <a:pPr lvl="1"/>
            <a:endParaRPr lang="en-US" dirty="0" smtClean="0"/>
          </a:p>
        </p:txBody>
      </p:sp>
      <p:sp>
        <p:nvSpPr>
          <p:cNvPr id="5" name="Slide Number Placeholder 4"/>
          <p:cNvSpPr>
            <a:spLocks noGrp="1"/>
          </p:cNvSpPr>
          <p:nvPr>
            <p:ph type="sldNum" sz="quarter" idx="12"/>
          </p:nvPr>
        </p:nvSpPr>
        <p:spPr/>
        <p:txBody>
          <a:bodyPr/>
          <a:lstStyle/>
          <a:p>
            <a:fld id="{CAAF868C-5D23-AC46-BAC6-FA36FA67EB31}" type="slidenum">
              <a:rPr lang="en-US" smtClean="0"/>
              <a:pPr/>
              <a:t>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541" y="1538344"/>
            <a:ext cx="3480659" cy="2850776"/>
          </a:xfrm>
          <a:prstGeom prst="rect">
            <a:avLst/>
          </a:prstGeom>
        </p:spPr>
      </p:pic>
    </p:spTree>
    <p:extLst>
      <p:ext uri="{BB962C8B-B14F-4D97-AF65-F5344CB8AC3E}">
        <p14:creationId xmlns:p14="http://schemas.microsoft.com/office/powerpoint/2010/main" val="4087387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benefit applies to needed time off</a:t>
            </a:r>
            <a:endParaRPr lang="en-US" dirty="0"/>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Sick Leave</a:t>
            </a:r>
          </a:p>
          <a:p>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Accruals</a:t>
            </a:r>
          </a:p>
          <a:p>
            <a:r>
              <a:rPr lang="en-US" dirty="0" smtClean="0">
                <a:latin typeface="Times New Roman" panose="02020603050405020304" pitchFamily="18" charset="0"/>
                <a:cs typeface="Times New Roman" panose="02020603050405020304" pitchFamily="18" charset="0"/>
              </a:rPr>
              <a:t>Classified</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Admin </a:t>
            </a:r>
            <a:r>
              <a:rPr lang="en-US" dirty="0">
                <a:latin typeface="Times New Roman" panose="02020603050405020304" pitchFamily="18" charset="0"/>
                <a:cs typeface="Times New Roman" panose="02020603050405020304" pitchFamily="18" charset="0"/>
              </a:rPr>
              <a:t>Pro and Faculty</a:t>
            </a:r>
          </a:p>
          <a:p>
            <a:r>
              <a:rPr lang="en-US" dirty="0" smtClean="0">
                <a:latin typeface="Times New Roman" panose="02020603050405020304" pitchFamily="18" charset="0"/>
                <a:cs typeface="Times New Roman" panose="02020603050405020304" pitchFamily="18" charset="0"/>
              </a:rPr>
              <a:t>Request</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Employee </a:t>
            </a:r>
            <a:r>
              <a:rPr lang="en-US" dirty="0">
                <a:latin typeface="Times New Roman" panose="02020603050405020304" pitchFamily="18" charset="0"/>
                <a:cs typeface="Times New Roman" panose="02020603050405020304" pitchFamily="18" charset="0"/>
              </a:rPr>
              <a:t>Portal</a:t>
            </a:r>
          </a:p>
          <a:p>
            <a:pPr marL="0" indent="0">
              <a:buNone/>
            </a:pPr>
            <a:endParaRPr lang="en-US" dirty="0"/>
          </a:p>
        </p:txBody>
      </p:sp>
      <p:sp>
        <p:nvSpPr>
          <p:cNvPr id="5" name="Slide Number Placeholder 4"/>
          <p:cNvSpPr>
            <a:spLocks noGrp="1"/>
          </p:cNvSpPr>
          <p:nvPr>
            <p:ph type="sldNum" sz="quarter" idx="12"/>
          </p:nvPr>
        </p:nvSpPr>
        <p:spPr/>
        <p:txBody>
          <a:bodyPr/>
          <a:lstStyle/>
          <a:p>
            <a:fld id="{CAAF868C-5D23-AC46-BAC6-FA36FA67EB31}" type="slidenum">
              <a:rPr lang="en-US" smtClean="0"/>
              <a:pPr/>
              <a:t>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574" y="1581374"/>
            <a:ext cx="6562501" cy="4712129"/>
          </a:xfrm>
          <a:prstGeom prst="rect">
            <a:avLst/>
          </a:prstGeom>
        </p:spPr>
      </p:pic>
    </p:spTree>
    <p:extLst>
      <p:ext uri="{BB962C8B-B14F-4D97-AF65-F5344CB8AC3E}">
        <p14:creationId xmlns:p14="http://schemas.microsoft.com/office/powerpoint/2010/main" val="3545195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benefit applies to needed time off</a:t>
            </a:r>
            <a:endParaRPr lang="en-US" dirty="0"/>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FMLA has </a:t>
            </a:r>
            <a:r>
              <a:rPr lang="en-US" dirty="0" smtClean="0">
                <a:latin typeface="Times New Roman" panose="02020603050405020304" pitchFamily="18" charset="0"/>
                <a:cs typeface="Times New Roman" panose="02020603050405020304" pitchFamily="18" charset="0"/>
              </a:rPr>
              <a:t>different </a:t>
            </a:r>
            <a:r>
              <a:rPr lang="en-US" dirty="0">
                <a:latin typeface="Times New Roman" panose="02020603050405020304" pitchFamily="18" charset="0"/>
                <a:cs typeface="Times New Roman" panose="02020603050405020304" pitchFamily="18" charset="0"/>
              </a:rPr>
              <a:t>aspects to it and it is different based off of Classified employees or Non-Classified employees.  The best thing for them to do is to reach out to me and I can help them with the process.  Each instance is a little different (based off the needs of the individual) so sadly there is no blanket statement to walk employees through this process.  Obviously, there are certain standards to keep to take place such as (1) The employee needs to be active for 12 months before FMLA goes active for them. (2) Once approved the employee has 12 weeks of job saving time to take for the cause of the absence</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Everything </a:t>
            </a:r>
            <a:r>
              <a:rPr lang="en-US" dirty="0">
                <a:latin typeface="Times New Roman" panose="02020603050405020304" pitchFamily="18" charset="0"/>
                <a:cs typeface="Times New Roman" panose="02020603050405020304" pitchFamily="18" charset="0"/>
              </a:rPr>
              <a:t>is confidential and they needs to stay in communication with their supervisors and myself during the time off.</a:t>
            </a:r>
            <a:endParaRPr lang="en-US"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hlinkClick r:id="rId2"/>
              </a:rPr>
              <a:t>kristin.rodriguez@csupueblo.edu</a:t>
            </a:r>
            <a:r>
              <a:rPr lang="en-US" dirty="0">
                <a:latin typeface="Times New Roman" panose="02020603050405020304" pitchFamily="18" charset="0"/>
                <a:cs typeface="Times New Roman" panose="02020603050405020304" pitchFamily="18" charset="0"/>
              </a:rPr>
              <a:t> (Benefit Specialist)</a:t>
            </a:r>
          </a:p>
          <a:p>
            <a:endParaRPr lang="en-US" dirty="0"/>
          </a:p>
        </p:txBody>
      </p:sp>
      <p:sp>
        <p:nvSpPr>
          <p:cNvPr id="5" name="Slide Number Placeholder 4"/>
          <p:cNvSpPr>
            <a:spLocks noGrp="1"/>
          </p:cNvSpPr>
          <p:nvPr>
            <p:ph type="sldNum" sz="quarter" idx="12"/>
          </p:nvPr>
        </p:nvSpPr>
        <p:spPr/>
        <p:txBody>
          <a:bodyPr/>
          <a:lstStyle/>
          <a:p>
            <a:fld id="{CAAF868C-5D23-AC46-BAC6-FA36FA67EB31}" type="slidenum">
              <a:rPr lang="en-US" smtClean="0"/>
              <a:pPr/>
              <a:t>9</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4612" y="4853211"/>
            <a:ext cx="2143125" cy="2004789"/>
          </a:xfrm>
          <a:prstGeom prst="rect">
            <a:avLst/>
          </a:prstGeom>
        </p:spPr>
      </p:pic>
    </p:spTree>
    <p:extLst>
      <p:ext uri="{BB962C8B-B14F-4D97-AF65-F5344CB8AC3E}">
        <p14:creationId xmlns:p14="http://schemas.microsoft.com/office/powerpoint/2010/main" val="1770814448"/>
      </p:ext>
    </p:extLst>
  </p:cSld>
  <p:clrMapOvr>
    <a:masterClrMapping/>
  </p:clrMapOvr>
</p:sld>
</file>

<file path=ppt/theme/theme1.xml><?xml version="1.0" encoding="utf-8"?>
<a:theme xmlns:a="http://schemas.openxmlformats.org/drawingml/2006/main" name="Office Theme">
  <a:themeElements>
    <a:clrScheme name="CSU Pueblo">
      <a:dk1>
        <a:srgbClr val="202020"/>
      </a:dk1>
      <a:lt1>
        <a:srgbClr val="FFFFFF"/>
      </a:lt1>
      <a:dk2>
        <a:srgbClr val="000000"/>
      </a:dk2>
      <a:lt2>
        <a:srgbClr val="F2F3F3"/>
      </a:lt2>
      <a:accent1>
        <a:srgbClr val="00205C"/>
      </a:accent1>
      <a:accent2>
        <a:srgbClr val="08AEDB"/>
      </a:accent2>
      <a:accent3>
        <a:srgbClr val="46D6F7"/>
      </a:accent3>
      <a:accent4>
        <a:srgbClr val="D90000"/>
      </a:accent4>
      <a:accent5>
        <a:srgbClr val="9A0003"/>
      </a:accent5>
      <a:accent6>
        <a:srgbClr val="C7C8C9"/>
      </a:accent6>
      <a:hlink>
        <a:srgbClr val="08AEDB"/>
      </a:hlink>
      <a:folHlink>
        <a:srgbClr val="46D6F7"/>
      </a:folHlink>
    </a:clrScheme>
    <a:fontScheme name="Montserrat-PTSerif">
      <a:majorFont>
        <a:latin typeface="Montserrat"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T Serif"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UP9626-PPTTemplate-R2" id="{D035348C-B83A-1B48-A0F4-E199FA2F30A7}" vid="{846F8126-CDDB-2D4D-A326-523E7B280D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CSUP9626-PPTTemplate-R2-WithFonts</Template>
  <TotalTime>29</TotalTime>
  <Words>265</Words>
  <Application>Microsoft Office PowerPoint</Application>
  <PresentationFormat>Widescreen</PresentationFormat>
  <Paragraphs>49</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PT Serif</vt:lpstr>
      <vt:lpstr>Armata</vt:lpstr>
      <vt:lpstr>Calibri</vt:lpstr>
      <vt:lpstr>.Lucida Grande UI Regular</vt:lpstr>
      <vt:lpstr>Montserrat</vt:lpstr>
      <vt:lpstr>Times New Roman</vt:lpstr>
      <vt:lpstr>Arial</vt:lpstr>
      <vt:lpstr>Office Theme</vt:lpstr>
      <vt:lpstr> counseling center opportunities for staff</vt:lpstr>
      <vt:lpstr>We are located</vt:lpstr>
      <vt:lpstr>Hours of operation</vt:lpstr>
      <vt:lpstr>What we look like</vt:lpstr>
      <vt:lpstr>Youtube video on mental health</vt:lpstr>
      <vt:lpstr>Services Provided</vt:lpstr>
      <vt:lpstr>Faculty/staff services provided</vt:lpstr>
      <vt:lpstr>What benefit applies to needed time off</vt:lpstr>
      <vt:lpstr>What benefit applies to needed time off</vt:lpstr>
      <vt:lpstr>PowerPoint Presentation</vt:lpstr>
    </vt:vector>
  </TitlesOfParts>
  <Company>Colorado State University Pueblo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Lorem Ipsum Dolor</dc:title>
  <dc:creator>Zyzda, Ana G</dc:creator>
  <cp:lastModifiedBy>Remote</cp:lastModifiedBy>
  <cp:revision>10</cp:revision>
  <dcterms:created xsi:type="dcterms:W3CDTF">2020-07-30T22:15:47Z</dcterms:created>
  <dcterms:modified xsi:type="dcterms:W3CDTF">2021-01-28T15:32:11Z</dcterms:modified>
</cp:coreProperties>
</file>